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18"/>
      <p:bold r:id="rId19"/>
      <p:italic r:id="rId20"/>
      <p:boldItalic r:id="rId21"/>
    </p:embeddedFont>
    <p:embeddedFont>
      <p:font typeface="Fira Sans Extra Condensed SemiBold" panose="020B0604020202020204" charset="0"/>
      <p:regular r:id="rId22"/>
      <p:bold r:id="rId23"/>
      <p:italic r:id="rId24"/>
      <p:boldItalic r:id="rId25"/>
    </p:embeddedFont>
    <p:embeddedFont>
      <p:font typeface="Fira Sans Medium" panose="020B0603050000020004" pitchFamily="34" charset="0"/>
      <p:regular r:id="rId26"/>
      <p:bold r:id="rId27"/>
      <p:italic r:id="rId28"/>
      <p:boldItalic r:id="rId29"/>
    </p:embeddedFont>
    <p:embeddedFont>
      <p:font typeface="Fira Sans Thin" panose="020B0303050000020004" pitchFamily="34" charset="0"/>
      <p:regular r:id="rId30"/>
      <p:bold r:id="rId31"/>
      <p:italic r:id="rId32"/>
      <p:boldItalic r:id="rId33"/>
    </p:embeddedFont>
    <p:embeddedFont>
      <p:font typeface="Roboto" panose="02000000000000000000" pitchFamily="2" charset="0"/>
      <p:regular r:id="rId34"/>
      <p:bold r:id="rId35"/>
      <p:italic r:id="rId36"/>
      <p:boldItalic r:id="rId37"/>
    </p:embeddedFont>
    <p:embeddedFont>
      <p:font typeface="Trebuchet MS" panose="020B0603020202020204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59">
          <p15:clr>
            <a:srgbClr val="EA4335"/>
          </p15:clr>
        </p15:guide>
        <p15:guide id="2" pos="288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4">
          <p15:clr>
            <a:srgbClr val="EA4335"/>
          </p15:clr>
        </p15:guide>
        <p15:guide id="5" orient="horz" pos="50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91"/>
      </p:cViewPr>
      <p:guideLst>
        <p:guide orient="horz" pos="259"/>
        <p:guide pos="288"/>
        <p:guide pos="5472"/>
        <p:guide orient="horz" pos="2984"/>
        <p:guide orient="horz" pos="5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font" Target="fonts/font23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Relationship Id="rId20" Type="http://schemas.openxmlformats.org/officeDocument/2006/relationships/font" Target="fonts/font3.fntdata"/><Relationship Id="rId41" Type="http://schemas.openxmlformats.org/officeDocument/2006/relationships/font" Target="fonts/font2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92a1ad2113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92a1ad2113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26b4845da4b_0_10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26b4845da4b_0_10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g929290261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1" name="Google Shape;1431;g929290261e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g26cc796b11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5" name="Google Shape;1475;g26cc796b11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g2de331f96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6" name="Google Shape;1486;g2de331f96c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" name="Google Shape;1491;g2de331f96c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2" name="Google Shape;1492;g2de331f96c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g2de331f96c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9" name="Google Shape;1499;g2de331f96c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91ed6c2d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91ed6c2d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6b4845da4b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6b4845da4b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91ed6c2d0b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91ed6c2d0b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g9026751953_0_1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7" name="Google Shape;1297;g9026751953_0_1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g929290261e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9" name="Google Shape;1319;g929290261e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Google Shape;1354;g929290261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5" name="Google Shape;1355;g929290261e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g9026751953_0_1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9" name="Google Shape;1409;g9026751953_0_1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g26b4845da4b_9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6" name="Google Shape;1416;g26b4845da4b_9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hyperlink" Target="https://m.indiamart.com/proddetail/pt100-temperature-sensor-7486481812.html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435900" y="756225"/>
            <a:ext cx="40359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Digital</a:t>
            </a:r>
            <a:r>
              <a:rPr lang="en" sz="50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 Evaporimeter</a:t>
            </a:r>
            <a:endParaRPr sz="50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485250" y="2837825"/>
            <a:ext cx="3937200" cy="7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Mentor</a:t>
            </a:r>
            <a:r>
              <a:rPr lang="en" sz="1600" b="1">
                <a:latin typeface="Roboto"/>
                <a:ea typeface="Roboto"/>
                <a:cs typeface="Roboto"/>
                <a:sym typeface="Roboto"/>
              </a:rPr>
              <a:t>: </a:t>
            </a:r>
            <a:endParaRPr sz="1600" b="1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AF0C3E"/>
                </a:solidFill>
                <a:highlight>
                  <a:srgbClr val="FFFFFF"/>
                </a:highlight>
              </a:rPr>
              <a:t>Dr. Anantha Narayanan V.</a:t>
            </a:r>
            <a:endParaRPr sz="1200" b="1">
              <a:solidFill>
                <a:srgbClr val="AF0C3E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AF0C3E"/>
                </a:solidFill>
                <a:highlight>
                  <a:srgbClr val="FFFFFF"/>
                </a:highlight>
              </a:rPr>
              <a:t>Dr. B Soundharajan</a:t>
            </a:r>
            <a:endParaRPr sz="1200" b="1">
              <a:solidFill>
                <a:srgbClr val="AF0C3E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7200" y="756212"/>
            <a:ext cx="4920726" cy="244767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457200" y="4595000"/>
            <a:ext cx="38946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KAMALESH L                [CB.EN.U4CSE21127] 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457200" y="4275800"/>
            <a:ext cx="38946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ASHWIN SHARMA        [CB.EN.U4CSE21108] 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457200" y="3956600"/>
            <a:ext cx="38946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ARUNKUMAR J             [CB.EN.U4CSE21106] 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22"/>
          <p:cNvSpPr txBox="1"/>
          <p:nvPr/>
        </p:nvSpPr>
        <p:spPr>
          <a:xfrm>
            <a:off x="1936050" y="0"/>
            <a:ext cx="5271900" cy="9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Sequence</a:t>
            </a: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 Diagram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426" name="Google Shape;14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500" y="929700"/>
            <a:ext cx="7947001" cy="4213699"/>
          </a:xfrm>
          <a:prstGeom prst="rect">
            <a:avLst/>
          </a:prstGeom>
          <a:noFill/>
          <a:ln>
            <a:noFill/>
          </a:ln>
        </p:spPr>
      </p:pic>
      <p:sp>
        <p:nvSpPr>
          <p:cNvPr id="1427" name="Google Shape;1427;p22"/>
          <p:cNvSpPr txBox="1"/>
          <p:nvPr/>
        </p:nvSpPr>
        <p:spPr>
          <a:xfrm>
            <a:off x="3469100" y="985200"/>
            <a:ext cx="1461600" cy="259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</a:rPr>
              <a:t>MQTT</a:t>
            </a:r>
            <a:endParaRPr sz="900">
              <a:solidFill>
                <a:schemeClr val="dk2"/>
              </a:solidFill>
            </a:endParaRPr>
          </a:p>
        </p:txBody>
      </p:sp>
      <p:sp>
        <p:nvSpPr>
          <p:cNvPr id="1428" name="Google Shape;1428;p22"/>
          <p:cNvSpPr txBox="1"/>
          <p:nvPr/>
        </p:nvSpPr>
        <p:spPr>
          <a:xfrm>
            <a:off x="3469100" y="4736600"/>
            <a:ext cx="1461600" cy="259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</a:rPr>
              <a:t>MQTT</a:t>
            </a:r>
            <a:endParaRPr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p23"/>
          <p:cNvSpPr txBox="1"/>
          <p:nvPr/>
        </p:nvSpPr>
        <p:spPr>
          <a:xfrm>
            <a:off x="717400" y="503725"/>
            <a:ext cx="7723500" cy="9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accen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Data</a:t>
            </a:r>
            <a:r>
              <a:rPr lang="en" sz="28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 Analytics</a:t>
            </a:r>
            <a:endParaRPr sz="28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34" name="Google Shape;1434;p23"/>
          <p:cNvSpPr txBox="1"/>
          <p:nvPr/>
        </p:nvSpPr>
        <p:spPr>
          <a:xfrm>
            <a:off x="457100" y="1895125"/>
            <a:ext cx="1817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A66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Cloud Analytics</a:t>
            </a:r>
            <a:endParaRPr sz="1500">
              <a:solidFill>
                <a:srgbClr val="FFA66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35" name="Google Shape;1435;p23"/>
          <p:cNvSpPr txBox="1"/>
          <p:nvPr/>
        </p:nvSpPr>
        <p:spPr>
          <a:xfrm>
            <a:off x="247750" y="2344325"/>
            <a:ext cx="19416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Powerful and scalable analysis for comprehensive insights.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36" name="Google Shape;1436;p23"/>
          <p:cNvSpPr txBox="1"/>
          <p:nvPr/>
        </p:nvSpPr>
        <p:spPr>
          <a:xfrm>
            <a:off x="310000" y="3064222"/>
            <a:ext cx="1817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Stores historical data for long-term planning.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37" name="Google Shape;1437;p23"/>
          <p:cNvSpPr txBox="1"/>
          <p:nvPr/>
        </p:nvSpPr>
        <p:spPr>
          <a:xfrm>
            <a:off x="6742550" y="1895125"/>
            <a:ext cx="1817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Edge Analytics</a:t>
            </a:r>
            <a:endParaRPr sz="150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38" name="Google Shape;1438;p23"/>
          <p:cNvSpPr txBox="1"/>
          <p:nvPr/>
        </p:nvSpPr>
        <p:spPr>
          <a:xfrm>
            <a:off x="6869800" y="2312875"/>
            <a:ext cx="2030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Real-time calculations enhance quick decision-making.</a:t>
            </a:r>
            <a:endParaRPr sz="12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39" name="Google Shape;1439;p23"/>
          <p:cNvSpPr txBox="1"/>
          <p:nvPr/>
        </p:nvSpPr>
        <p:spPr>
          <a:xfrm>
            <a:off x="7016900" y="3027222"/>
            <a:ext cx="1817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Immediate control of irrigation systems with local data.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40" name="Google Shape;1440;p23"/>
          <p:cNvSpPr txBox="1"/>
          <p:nvPr/>
        </p:nvSpPr>
        <p:spPr>
          <a:xfrm>
            <a:off x="247750" y="3656850"/>
            <a:ext cx="21645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Optimizes irrigation systems with centralized computational capabilities.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41" name="Google Shape;1441;p23"/>
          <p:cNvSpPr txBox="1"/>
          <p:nvPr/>
        </p:nvSpPr>
        <p:spPr>
          <a:xfrm>
            <a:off x="7016900" y="3741572"/>
            <a:ext cx="1817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Efficient, reducing reliance on centralized cloud computations.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442" name="Google Shape;1442;p23"/>
          <p:cNvGrpSpPr/>
          <p:nvPr/>
        </p:nvGrpSpPr>
        <p:grpSpPr>
          <a:xfrm>
            <a:off x="2340526" y="1715468"/>
            <a:ext cx="4462948" cy="2516619"/>
            <a:chOff x="2185750" y="2059275"/>
            <a:chExt cx="3230275" cy="1821525"/>
          </a:xfrm>
        </p:grpSpPr>
        <p:sp>
          <p:nvSpPr>
            <p:cNvPr id="1443" name="Google Shape;1443;p23"/>
            <p:cNvSpPr/>
            <p:nvPr/>
          </p:nvSpPr>
          <p:spPr>
            <a:xfrm>
              <a:off x="4530075" y="3260850"/>
              <a:ext cx="552650" cy="552650"/>
            </a:xfrm>
            <a:custGeom>
              <a:avLst/>
              <a:gdLst/>
              <a:ahLst/>
              <a:cxnLst/>
              <a:rect l="l" t="t" r="r" b="b"/>
              <a:pathLst>
                <a:path w="22106" h="22106" extrusionOk="0">
                  <a:moveTo>
                    <a:pt x="11053" y="2186"/>
                  </a:moveTo>
                  <a:cubicBezTo>
                    <a:pt x="15961" y="2186"/>
                    <a:pt x="19920" y="6176"/>
                    <a:pt x="19920" y="11053"/>
                  </a:cubicBezTo>
                  <a:cubicBezTo>
                    <a:pt x="19920" y="15962"/>
                    <a:pt x="15961" y="19952"/>
                    <a:pt x="11053" y="19952"/>
                  </a:cubicBezTo>
                  <a:cubicBezTo>
                    <a:pt x="6144" y="19952"/>
                    <a:pt x="2154" y="15962"/>
                    <a:pt x="2154" y="11053"/>
                  </a:cubicBezTo>
                  <a:cubicBezTo>
                    <a:pt x="2154" y="6176"/>
                    <a:pt x="6144" y="2186"/>
                    <a:pt x="11053" y="2186"/>
                  </a:cubicBezTo>
                  <a:close/>
                  <a:moveTo>
                    <a:pt x="11053" y="1"/>
                  </a:moveTo>
                  <a:cubicBezTo>
                    <a:pt x="4940" y="1"/>
                    <a:pt x="0" y="4973"/>
                    <a:pt x="0" y="11053"/>
                  </a:cubicBezTo>
                  <a:cubicBezTo>
                    <a:pt x="0" y="17165"/>
                    <a:pt x="4972" y="22106"/>
                    <a:pt x="11053" y="22106"/>
                  </a:cubicBezTo>
                  <a:cubicBezTo>
                    <a:pt x="17133" y="22106"/>
                    <a:pt x="22105" y="17165"/>
                    <a:pt x="22105" y="11053"/>
                  </a:cubicBezTo>
                  <a:cubicBezTo>
                    <a:pt x="22105" y="4973"/>
                    <a:pt x="17133" y="1"/>
                    <a:pt x="1105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3"/>
            <p:cNvSpPr/>
            <p:nvPr/>
          </p:nvSpPr>
          <p:spPr>
            <a:xfrm>
              <a:off x="4976600" y="2299700"/>
              <a:ext cx="439425" cy="439425"/>
            </a:xfrm>
            <a:custGeom>
              <a:avLst/>
              <a:gdLst/>
              <a:ahLst/>
              <a:cxnLst/>
              <a:rect l="l" t="t" r="r" b="b"/>
              <a:pathLst>
                <a:path w="17577" h="17577" extrusionOk="0">
                  <a:moveTo>
                    <a:pt x="8804" y="2154"/>
                  </a:moveTo>
                  <a:cubicBezTo>
                    <a:pt x="12446" y="2154"/>
                    <a:pt x="15423" y="5131"/>
                    <a:pt x="15423" y="8805"/>
                  </a:cubicBezTo>
                  <a:cubicBezTo>
                    <a:pt x="15423" y="12447"/>
                    <a:pt x="12446" y="15424"/>
                    <a:pt x="8804" y="15424"/>
                  </a:cubicBezTo>
                  <a:cubicBezTo>
                    <a:pt x="5131" y="15424"/>
                    <a:pt x="2186" y="12447"/>
                    <a:pt x="2186" y="8805"/>
                  </a:cubicBezTo>
                  <a:cubicBezTo>
                    <a:pt x="2186" y="5131"/>
                    <a:pt x="5162" y="2154"/>
                    <a:pt x="8804" y="2154"/>
                  </a:cubicBezTo>
                  <a:close/>
                  <a:moveTo>
                    <a:pt x="8804" y="1"/>
                  </a:moveTo>
                  <a:cubicBezTo>
                    <a:pt x="3959" y="1"/>
                    <a:pt x="0" y="3959"/>
                    <a:pt x="0" y="8805"/>
                  </a:cubicBezTo>
                  <a:cubicBezTo>
                    <a:pt x="0" y="13650"/>
                    <a:pt x="3959" y="17577"/>
                    <a:pt x="8804" y="17577"/>
                  </a:cubicBezTo>
                  <a:cubicBezTo>
                    <a:pt x="13650" y="17577"/>
                    <a:pt x="17577" y="13650"/>
                    <a:pt x="17577" y="8805"/>
                  </a:cubicBezTo>
                  <a:cubicBezTo>
                    <a:pt x="17577" y="3959"/>
                    <a:pt x="13650" y="1"/>
                    <a:pt x="880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3"/>
            <p:cNvSpPr/>
            <p:nvPr/>
          </p:nvSpPr>
          <p:spPr>
            <a:xfrm>
              <a:off x="2185750" y="2387600"/>
              <a:ext cx="507525" cy="508300"/>
            </a:xfrm>
            <a:custGeom>
              <a:avLst/>
              <a:gdLst/>
              <a:ahLst/>
              <a:cxnLst/>
              <a:rect l="l" t="t" r="r" b="b"/>
              <a:pathLst>
                <a:path w="20301" h="20332" extrusionOk="0">
                  <a:moveTo>
                    <a:pt x="10135" y="2185"/>
                  </a:moveTo>
                  <a:cubicBezTo>
                    <a:pt x="14569" y="2185"/>
                    <a:pt x="18147" y="5764"/>
                    <a:pt x="18147" y="10166"/>
                  </a:cubicBezTo>
                  <a:cubicBezTo>
                    <a:pt x="18147" y="14599"/>
                    <a:pt x="14569" y="18178"/>
                    <a:pt x="10135" y="18178"/>
                  </a:cubicBezTo>
                  <a:cubicBezTo>
                    <a:pt x="5733" y="18178"/>
                    <a:pt x="2154" y="14599"/>
                    <a:pt x="2154" y="10166"/>
                  </a:cubicBezTo>
                  <a:cubicBezTo>
                    <a:pt x="2154" y="5764"/>
                    <a:pt x="5733" y="2185"/>
                    <a:pt x="10135" y="2185"/>
                  </a:cubicBezTo>
                  <a:close/>
                  <a:moveTo>
                    <a:pt x="10135" y="0"/>
                  </a:moveTo>
                  <a:cubicBezTo>
                    <a:pt x="4530" y="0"/>
                    <a:pt x="1" y="4560"/>
                    <a:pt x="1" y="10166"/>
                  </a:cubicBezTo>
                  <a:cubicBezTo>
                    <a:pt x="1" y="15771"/>
                    <a:pt x="4561" y="20331"/>
                    <a:pt x="10135" y="20331"/>
                  </a:cubicBezTo>
                  <a:cubicBezTo>
                    <a:pt x="15740" y="20331"/>
                    <a:pt x="20301" y="15771"/>
                    <a:pt x="20301" y="10166"/>
                  </a:cubicBezTo>
                  <a:cubicBezTo>
                    <a:pt x="20301" y="4560"/>
                    <a:pt x="15740" y="0"/>
                    <a:pt x="1013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3"/>
            <p:cNvSpPr/>
            <p:nvPr/>
          </p:nvSpPr>
          <p:spPr>
            <a:xfrm>
              <a:off x="2603000" y="3506300"/>
              <a:ext cx="374500" cy="374500"/>
            </a:xfrm>
            <a:custGeom>
              <a:avLst/>
              <a:gdLst/>
              <a:ahLst/>
              <a:cxnLst/>
              <a:rect l="l" t="t" r="r" b="b"/>
              <a:pathLst>
                <a:path w="14980" h="14980" extrusionOk="0">
                  <a:moveTo>
                    <a:pt x="7506" y="2185"/>
                  </a:moveTo>
                  <a:cubicBezTo>
                    <a:pt x="10420" y="2185"/>
                    <a:pt x="12826" y="4560"/>
                    <a:pt x="12826" y="7506"/>
                  </a:cubicBezTo>
                  <a:cubicBezTo>
                    <a:pt x="12826" y="10419"/>
                    <a:pt x="10420" y="12794"/>
                    <a:pt x="7506" y="12794"/>
                  </a:cubicBezTo>
                  <a:cubicBezTo>
                    <a:pt x="4561" y="12794"/>
                    <a:pt x="2186" y="10419"/>
                    <a:pt x="2186" y="7506"/>
                  </a:cubicBezTo>
                  <a:cubicBezTo>
                    <a:pt x="2186" y="4560"/>
                    <a:pt x="4561" y="2185"/>
                    <a:pt x="7506" y="2185"/>
                  </a:cubicBezTo>
                  <a:close/>
                  <a:moveTo>
                    <a:pt x="7506" y="0"/>
                  </a:moveTo>
                  <a:cubicBezTo>
                    <a:pt x="3357" y="0"/>
                    <a:pt x="1" y="3357"/>
                    <a:pt x="1" y="7474"/>
                  </a:cubicBezTo>
                  <a:cubicBezTo>
                    <a:pt x="1" y="11623"/>
                    <a:pt x="3357" y="14980"/>
                    <a:pt x="7506" y="14980"/>
                  </a:cubicBezTo>
                  <a:cubicBezTo>
                    <a:pt x="11623" y="14980"/>
                    <a:pt x="14980" y="11623"/>
                    <a:pt x="14980" y="7474"/>
                  </a:cubicBezTo>
                  <a:cubicBezTo>
                    <a:pt x="14980" y="3357"/>
                    <a:pt x="11623" y="0"/>
                    <a:pt x="750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3"/>
            <p:cNvSpPr/>
            <p:nvPr/>
          </p:nvSpPr>
          <p:spPr>
            <a:xfrm>
              <a:off x="4264050" y="3195925"/>
              <a:ext cx="344425" cy="232000"/>
            </a:xfrm>
            <a:custGeom>
              <a:avLst/>
              <a:gdLst/>
              <a:ahLst/>
              <a:cxnLst/>
              <a:rect l="l" t="t" r="r" b="b"/>
              <a:pathLst>
                <a:path w="13777" h="9280" extrusionOk="0">
                  <a:moveTo>
                    <a:pt x="1077" y="1"/>
                  </a:moveTo>
                  <a:lnTo>
                    <a:pt x="0" y="1869"/>
                  </a:lnTo>
                  <a:lnTo>
                    <a:pt x="12700" y="9280"/>
                  </a:lnTo>
                  <a:lnTo>
                    <a:pt x="13776" y="7411"/>
                  </a:lnTo>
                  <a:lnTo>
                    <a:pt x="1077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3"/>
            <p:cNvSpPr/>
            <p:nvPr/>
          </p:nvSpPr>
          <p:spPr>
            <a:xfrm>
              <a:off x="4263250" y="2574425"/>
              <a:ext cx="749800" cy="292975"/>
            </a:xfrm>
            <a:custGeom>
              <a:avLst/>
              <a:gdLst/>
              <a:ahLst/>
              <a:cxnLst/>
              <a:rect l="l" t="t" r="r" b="b"/>
              <a:pathLst>
                <a:path w="29992" h="11719" extrusionOk="0">
                  <a:moveTo>
                    <a:pt x="29294" y="1"/>
                  </a:moveTo>
                  <a:lnTo>
                    <a:pt x="1" y="9692"/>
                  </a:lnTo>
                  <a:lnTo>
                    <a:pt x="666" y="11718"/>
                  </a:lnTo>
                  <a:lnTo>
                    <a:pt x="29991" y="2028"/>
                  </a:lnTo>
                  <a:lnTo>
                    <a:pt x="29294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3"/>
            <p:cNvSpPr/>
            <p:nvPr/>
          </p:nvSpPr>
          <p:spPr>
            <a:xfrm>
              <a:off x="2652075" y="2671025"/>
              <a:ext cx="598575" cy="227250"/>
            </a:xfrm>
            <a:custGeom>
              <a:avLst/>
              <a:gdLst/>
              <a:ahLst/>
              <a:cxnLst/>
              <a:rect l="l" t="t" r="r" b="b"/>
              <a:pathLst>
                <a:path w="23943" h="9090" extrusionOk="0">
                  <a:moveTo>
                    <a:pt x="603" y="0"/>
                  </a:moveTo>
                  <a:lnTo>
                    <a:pt x="1" y="2091"/>
                  </a:lnTo>
                  <a:lnTo>
                    <a:pt x="23309" y="9089"/>
                  </a:lnTo>
                  <a:lnTo>
                    <a:pt x="23943" y="6999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3"/>
            <p:cNvSpPr/>
            <p:nvPr/>
          </p:nvSpPr>
          <p:spPr>
            <a:xfrm>
              <a:off x="2920475" y="3168225"/>
              <a:ext cx="183725" cy="183700"/>
            </a:xfrm>
            <a:custGeom>
              <a:avLst/>
              <a:gdLst/>
              <a:ahLst/>
              <a:cxnLst/>
              <a:rect l="l" t="t" r="r" b="b"/>
              <a:pathLst>
                <a:path w="7349" h="7348" extrusionOk="0">
                  <a:moveTo>
                    <a:pt x="3674" y="2154"/>
                  </a:moveTo>
                  <a:cubicBezTo>
                    <a:pt x="4498" y="2154"/>
                    <a:pt x="5195" y="2851"/>
                    <a:pt x="5195" y="3674"/>
                  </a:cubicBezTo>
                  <a:cubicBezTo>
                    <a:pt x="5195" y="4498"/>
                    <a:pt x="4498" y="5194"/>
                    <a:pt x="3674" y="5194"/>
                  </a:cubicBezTo>
                  <a:cubicBezTo>
                    <a:pt x="2851" y="5194"/>
                    <a:pt x="2154" y="4498"/>
                    <a:pt x="2154" y="3674"/>
                  </a:cubicBezTo>
                  <a:cubicBezTo>
                    <a:pt x="2154" y="2851"/>
                    <a:pt x="2851" y="2154"/>
                    <a:pt x="3674" y="2154"/>
                  </a:cubicBezTo>
                  <a:close/>
                  <a:moveTo>
                    <a:pt x="3674" y="1"/>
                  </a:moveTo>
                  <a:cubicBezTo>
                    <a:pt x="1648" y="1"/>
                    <a:pt x="1" y="1647"/>
                    <a:pt x="1" y="3674"/>
                  </a:cubicBezTo>
                  <a:cubicBezTo>
                    <a:pt x="1" y="5701"/>
                    <a:pt x="1648" y="7348"/>
                    <a:pt x="3674" y="7348"/>
                  </a:cubicBezTo>
                  <a:cubicBezTo>
                    <a:pt x="5701" y="7348"/>
                    <a:pt x="7348" y="5701"/>
                    <a:pt x="7348" y="3674"/>
                  </a:cubicBezTo>
                  <a:cubicBezTo>
                    <a:pt x="7348" y="1647"/>
                    <a:pt x="5701" y="1"/>
                    <a:pt x="367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3"/>
            <p:cNvSpPr/>
            <p:nvPr/>
          </p:nvSpPr>
          <p:spPr>
            <a:xfrm>
              <a:off x="3062200" y="3162675"/>
              <a:ext cx="186075" cy="91075"/>
            </a:xfrm>
            <a:custGeom>
              <a:avLst/>
              <a:gdLst/>
              <a:ahLst/>
              <a:cxnLst/>
              <a:rect l="l" t="t" r="r" b="b"/>
              <a:pathLst>
                <a:path w="7443" h="3643" extrusionOk="0">
                  <a:moveTo>
                    <a:pt x="6999" y="1"/>
                  </a:moveTo>
                  <a:lnTo>
                    <a:pt x="1" y="1521"/>
                  </a:lnTo>
                  <a:lnTo>
                    <a:pt x="476" y="3643"/>
                  </a:lnTo>
                  <a:lnTo>
                    <a:pt x="7443" y="2123"/>
                  </a:lnTo>
                  <a:lnTo>
                    <a:pt x="699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3"/>
            <p:cNvSpPr/>
            <p:nvPr/>
          </p:nvSpPr>
          <p:spPr>
            <a:xfrm>
              <a:off x="2917325" y="3359025"/>
              <a:ext cx="447350" cy="280300"/>
            </a:xfrm>
            <a:custGeom>
              <a:avLst/>
              <a:gdLst/>
              <a:ahLst/>
              <a:cxnLst/>
              <a:rect l="l" t="t" r="r" b="b"/>
              <a:pathLst>
                <a:path w="17894" h="11212" extrusionOk="0">
                  <a:moveTo>
                    <a:pt x="16848" y="1"/>
                  </a:moveTo>
                  <a:lnTo>
                    <a:pt x="0" y="9311"/>
                  </a:lnTo>
                  <a:lnTo>
                    <a:pt x="1045" y="11212"/>
                  </a:lnTo>
                  <a:lnTo>
                    <a:pt x="17893" y="1901"/>
                  </a:lnTo>
                  <a:lnTo>
                    <a:pt x="1684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3"/>
            <p:cNvSpPr/>
            <p:nvPr/>
          </p:nvSpPr>
          <p:spPr>
            <a:xfrm>
              <a:off x="4016225" y="3644850"/>
              <a:ext cx="184500" cy="183700"/>
            </a:xfrm>
            <a:custGeom>
              <a:avLst/>
              <a:gdLst/>
              <a:ahLst/>
              <a:cxnLst/>
              <a:rect l="l" t="t" r="r" b="b"/>
              <a:pathLst>
                <a:path w="7380" h="7348" extrusionOk="0">
                  <a:moveTo>
                    <a:pt x="3706" y="2154"/>
                  </a:moveTo>
                  <a:cubicBezTo>
                    <a:pt x="4529" y="2154"/>
                    <a:pt x="5195" y="2850"/>
                    <a:pt x="5195" y="3674"/>
                  </a:cubicBezTo>
                  <a:cubicBezTo>
                    <a:pt x="5195" y="4497"/>
                    <a:pt x="4529" y="5194"/>
                    <a:pt x="3706" y="5194"/>
                  </a:cubicBezTo>
                  <a:cubicBezTo>
                    <a:pt x="2851" y="5194"/>
                    <a:pt x="2186" y="4497"/>
                    <a:pt x="2186" y="3674"/>
                  </a:cubicBezTo>
                  <a:cubicBezTo>
                    <a:pt x="2186" y="2850"/>
                    <a:pt x="2851" y="2154"/>
                    <a:pt x="3706" y="2154"/>
                  </a:cubicBezTo>
                  <a:close/>
                  <a:moveTo>
                    <a:pt x="3706" y="0"/>
                  </a:moveTo>
                  <a:cubicBezTo>
                    <a:pt x="1648" y="0"/>
                    <a:pt x="1" y="1647"/>
                    <a:pt x="1" y="3674"/>
                  </a:cubicBezTo>
                  <a:cubicBezTo>
                    <a:pt x="1" y="5701"/>
                    <a:pt x="1648" y="7347"/>
                    <a:pt x="3706" y="7347"/>
                  </a:cubicBezTo>
                  <a:cubicBezTo>
                    <a:pt x="5733" y="7347"/>
                    <a:pt x="7380" y="5701"/>
                    <a:pt x="7380" y="3674"/>
                  </a:cubicBezTo>
                  <a:cubicBezTo>
                    <a:pt x="7380" y="1647"/>
                    <a:pt x="5733" y="0"/>
                    <a:pt x="370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3"/>
            <p:cNvSpPr/>
            <p:nvPr/>
          </p:nvSpPr>
          <p:spPr>
            <a:xfrm>
              <a:off x="3987725" y="3503925"/>
              <a:ext cx="121175" cy="178950"/>
            </a:xfrm>
            <a:custGeom>
              <a:avLst/>
              <a:gdLst/>
              <a:ahLst/>
              <a:cxnLst/>
              <a:rect l="l" t="t" r="r" b="b"/>
              <a:pathLst>
                <a:path w="4847" h="7158" extrusionOk="0">
                  <a:moveTo>
                    <a:pt x="1964" y="0"/>
                  </a:moveTo>
                  <a:lnTo>
                    <a:pt x="1" y="919"/>
                  </a:lnTo>
                  <a:lnTo>
                    <a:pt x="2883" y="7157"/>
                  </a:lnTo>
                  <a:lnTo>
                    <a:pt x="4846" y="6239"/>
                  </a:lnTo>
                  <a:lnTo>
                    <a:pt x="196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3"/>
            <p:cNvSpPr/>
            <p:nvPr/>
          </p:nvSpPr>
          <p:spPr>
            <a:xfrm>
              <a:off x="3312375" y="2224300"/>
              <a:ext cx="191625" cy="184175"/>
            </a:xfrm>
            <a:custGeom>
              <a:avLst/>
              <a:gdLst/>
              <a:ahLst/>
              <a:cxnLst/>
              <a:rect l="l" t="t" r="r" b="b"/>
              <a:pathLst>
                <a:path w="7665" h="7367" extrusionOk="0">
                  <a:moveTo>
                    <a:pt x="3825" y="2189"/>
                  </a:moveTo>
                  <a:cubicBezTo>
                    <a:pt x="4599" y="2189"/>
                    <a:pt x="5261" y="2773"/>
                    <a:pt x="5321" y="3587"/>
                  </a:cubicBezTo>
                  <a:cubicBezTo>
                    <a:pt x="5385" y="4410"/>
                    <a:pt x="4783" y="5139"/>
                    <a:pt x="3928" y="5202"/>
                  </a:cubicBezTo>
                  <a:cubicBezTo>
                    <a:pt x="3890" y="5205"/>
                    <a:pt x="3852" y="5206"/>
                    <a:pt x="3814" y="5206"/>
                  </a:cubicBezTo>
                  <a:cubicBezTo>
                    <a:pt x="3039" y="5206"/>
                    <a:pt x="2373" y="4594"/>
                    <a:pt x="2313" y="3808"/>
                  </a:cubicBezTo>
                  <a:cubicBezTo>
                    <a:pt x="2250" y="2985"/>
                    <a:pt x="2883" y="2257"/>
                    <a:pt x="3706" y="2193"/>
                  </a:cubicBezTo>
                  <a:cubicBezTo>
                    <a:pt x="3746" y="2190"/>
                    <a:pt x="3786" y="2189"/>
                    <a:pt x="3825" y="2189"/>
                  </a:cubicBezTo>
                  <a:close/>
                  <a:moveTo>
                    <a:pt x="3784" y="1"/>
                  </a:moveTo>
                  <a:cubicBezTo>
                    <a:pt x="3706" y="1"/>
                    <a:pt x="3627" y="3"/>
                    <a:pt x="3548" y="8"/>
                  </a:cubicBezTo>
                  <a:cubicBezTo>
                    <a:pt x="1521" y="167"/>
                    <a:pt x="1" y="1940"/>
                    <a:pt x="159" y="3967"/>
                  </a:cubicBezTo>
                  <a:cubicBezTo>
                    <a:pt x="310" y="5896"/>
                    <a:pt x="1896" y="7367"/>
                    <a:pt x="3797" y="7367"/>
                  </a:cubicBezTo>
                  <a:cubicBezTo>
                    <a:pt x="3892" y="7367"/>
                    <a:pt x="3989" y="7363"/>
                    <a:pt x="4086" y="7355"/>
                  </a:cubicBezTo>
                  <a:cubicBezTo>
                    <a:pt x="6113" y="7229"/>
                    <a:pt x="7665" y="5455"/>
                    <a:pt x="7507" y="3428"/>
                  </a:cubicBezTo>
                  <a:cubicBezTo>
                    <a:pt x="7354" y="1481"/>
                    <a:pt x="5711" y="1"/>
                    <a:pt x="378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3"/>
            <p:cNvSpPr/>
            <p:nvPr/>
          </p:nvSpPr>
          <p:spPr>
            <a:xfrm>
              <a:off x="3412925" y="2366200"/>
              <a:ext cx="131475" cy="177375"/>
            </a:xfrm>
            <a:custGeom>
              <a:avLst/>
              <a:gdLst/>
              <a:ahLst/>
              <a:cxnLst/>
              <a:rect l="l" t="t" r="r" b="b"/>
              <a:pathLst>
                <a:path w="5259" h="7095" extrusionOk="0">
                  <a:moveTo>
                    <a:pt x="1901" y="1"/>
                  </a:moveTo>
                  <a:lnTo>
                    <a:pt x="1" y="1078"/>
                  </a:lnTo>
                  <a:lnTo>
                    <a:pt x="3358" y="7095"/>
                  </a:lnTo>
                  <a:lnTo>
                    <a:pt x="5258" y="6018"/>
                  </a:lnTo>
                  <a:lnTo>
                    <a:pt x="190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3"/>
            <p:cNvSpPr/>
            <p:nvPr/>
          </p:nvSpPr>
          <p:spPr>
            <a:xfrm>
              <a:off x="4122325" y="2059275"/>
              <a:ext cx="209825" cy="184225"/>
            </a:xfrm>
            <a:custGeom>
              <a:avLst/>
              <a:gdLst/>
              <a:ahLst/>
              <a:cxnLst/>
              <a:rect l="l" t="t" r="r" b="b"/>
              <a:pathLst>
                <a:path w="8393" h="7369" extrusionOk="0">
                  <a:moveTo>
                    <a:pt x="4183" y="2167"/>
                  </a:moveTo>
                  <a:cubicBezTo>
                    <a:pt x="4666" y="2167"/>
                    <a:pt x="5150" y="2404"/>
                    <a:pt x="5448" y="2841"/>
                  </a:cubicBezTo>
                  <a:cubicBezTo>
                    <a:pt x="5923" y="3537"/>
                    <a:pt x="5733" y="4487"/>
                    <a:pt x="5036" y="4962"/>
                  </a:cubicBezTo>
                  <a:cubicBezTo>
                    <a:pt x="4780" y="5125"/>
                    <a:pt x="4491" y="5202"/>
                    <a:pt x="4204" y="5202"/>
                  </a:cubicBezTo>
                  <a:cubicBezTo>
                    <a:pt x="3710" y="5202"/>
                    <a:pt x="3226" y="4972"/>
                    <a:pt x="2946" y="4551"/>
                  </a:cubicBezTo>
                  <a:cubicBezTo>
                    <a:pt x="2471" y="3854"/>
                    <a:pt x="2661" y="2904"/>
                    <a:pt x="3357" y="2429"/>
                  </a:cubicBezTo>
                  <a:cubicBezTo>
                    <a:pt x="3606" y="2251"/>
                    <a:pt x="3894" y="2167"/>
                    <a:pt x="4183" y="2167"/>
                  </a:cubicBezTo>
                  <a:close/>
                  <a:moveTo>
                    <a:pt x="4170" y="1"/>
                  </a:moveTo>
                  <a:cubicBezTo>
                    <a:pt x="3467" y="1"/>
                    <a:pt x="2756" y="201"/>
                    <a:pt x="2122" y="624"/>
                  </a:cubicBezTo>
                  <a:cubicBezTo>
                    <a:pt x="444" y="1764"/>
                    <a:pt x="0" y="4076"/>
                    <a:pt x="1141" y="5754"/>
                  </a:cubicBezTo>
                  <a:cubicBezTo>
                    <a:pt x="1853" y="6802"/>
                    <a:pt x="3009" y="7369"/>
                    <a:pt x="4186" y="7369"/>
                  </a:cubicBezTo>
                  <a:cubicBezTo>
                    <a:pt x="4894" y="7369"/>
                    <a:pt x="5609" y="7164"/>
                    <a:pt x="6239" y="6736"/>
                  </a:cubicBezTo>
                  <a:cubicBezTo>
                    <a:pt x="7949" y="5627"/>
                    <a:pt x="8393" y="3316"/>
                    <a:pt x="7253" y="1637"/>
                  </a:cubicBezTo>
                  <a:cubicBezTo>
                    <a:pt x="6535" y="581"/>
                    <a:pt x="5365" y="1"/>
                    <a:pt x="41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3"/>
            <p:cNvSpPr/>
            <p:nvPr/>
          </p:nvSpPr>
          <p:spPr>
            <a:xfrm>
              <a:off x="3978225" y="2193625"/>
              <a:ext cx="231225" cy="346000"/>
            </a:xfrm>
            <a:custGeom>
              <a:avLst/>
              <a:gdLst/>
              <a:ahLst/>
              <a:cxnLst/>
              <a:rect l="l" t="t" r="r" b="b"/>
              <a:pathLst>
                <a:path w="9249" h="13840" extrusionOk="0">
                  <a:moveTo>
                    <a:pt x="7411" y="0"/>
                  </a:moveTo>
                  <a:lnTo>
                    <a:pt x="1" y="12731"/>
                  </a:lnTo>
                  <a:lnTo>
                    <a:pt x="1869" y="13839"/>
                  </a:lnTo>
                  <a:lnTo>
                    <a:pt x="9248" y="1140"/>
                  </a:lnTo>
                  <a:lnTo>
                    <a:pt x="741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3"/>
            <p:cNvSpPr/>
            <p:nvPr/>
          </p:nvSpPr>
          <p:spPr>
            <a:xfrm>
              <a:off x="3189675" y="2450925"/>
              <a:ext cx="1152775" cy="1152775"/>
            </a:xfrm>
            <a:custGeom>
              <a:avLst/>
              <a:gdLst/>
              <a:ahLst/>
              <a:cxnLst/>
              <a:rect l="l" t="t" r="r" b="b"/>
              <a:pathLst>
                <a:path w="46111" h="46111" extrusionOk="0">
                  <a:moveTo>
                    <a:pt x="23055" y="2439"/>
                  </a:moveTo>
                  <a:cubicBezTo>
                    <a:pt x="27616" y="2439"/>
                    <a:pt x="31828" y="3927"/>
                    <a:pt x="35248" y="6461"/>
                  </a:cubicBezTo>
                  <a:cubicBezTo>
                    <a:pt x="39428" y="9501"/>
                    <a:pt x="42405" y="14093"/>
                    <a:pt x="43355" y="19382"/>
                  </a:cubicBezTo>
                  <a:cubicBezTo>
                    <a:pt x="43577" y="20585"/>
                    <a:pt x="43672" y="21820"/>
                    <a:pt x="43672" y="23055"/>
                  </a:cubicBezTo>
                  <a:cubicBezTo>
                    <a:pt x="43672" y="34425"/>
                    <a:pt x="34425" y="43672"/>
                    <a:pt x="23055" y="43672"/>
                  </a:cubicBezTo>
                  <a:cubicBezTo>
                    <a:pt x="11686" y="43672"/>
                    <a:pt x="2439" y="34425"/>
                    <a:pt x="2439" y="23055"/>
                  </a:cubicBezTo>
                  <a:cubicBezTo>
                    <a:pt x="2439" y="18970"/>
                    <a:pt x="3642" y="15170"/>
                    <a:pt x="5701" y="11971"/>
                  </a:cubicBezTo>
                  <a:cubicBezTo>
                    <a:pt x="7158" y="9660"/>
                    <a:pt x="9089" y="7696"/>
                    <a:pt x="11338" y="6113"/>
                  </a:cubicBezTo>
                  <a:cubicBezTo>
                    <a:pt x="14663" y="3801"/>
                    <a:pt x="18717" y="2439"/>
                    <a:pt x="23055" y="2439"/>
                  </a:cubicBezTo>
                  <a:close/>
                  <a:moveTo>
                    <a:pt x="23055" y="1"/>
                  </a:moveTo>
                  <a:cubicBezTo>
                    <a:pt x="18115" y="1"/>
                    <a:pt x="13523" y="1584"/>
                    <a:pt x="9754" y="4244"/>
                  </a:cubicBezTo>
                  <a:cubicBezTo>
                    <a:pt x="7316" y="5986"/>
                    <a:pt x="5194" y="8203"/>
                    <a:pt x="3579" y="10736"/>
                  </a:cubicBezTo>
                  <a:cubicBezTo>
                    <a:pt x="1330" y="14315"/>
                    <a:pt x="0" y="18527"/>
                    <a:pt x="0" y="23055"/>
                  </a:cubicBezTo>
                  <a:cubicBezTo>
                    <a:pt x="0" y="35786"/>
                    <a:pt x="10356" y="46110"/>
                    <a:pt x="23055" y="46110"/>
                  </a:cubicBezTo>
                  <a:cubicBezTo>
                    <a:pt x="35786" y="46110"/>
                    <a:pt x="46110" y="35786"/>
                    <a:pt x="46110" y="23055"/>
                  </a:cubicBezTo>
                  <a:cubicBezTo>
                    <a:pt x="46110" y="21757"/>
                    <a:pt x="46015" y="20459"/>
                    <a:pt x="45794" y="19192"/>
                  </a:cubicBezTo>
                  <a:cubicBezTo>
                    <a:pt x="44780" y="13111"/>
                    <a:pt x="41360" y="7854"/>
                    <a:pt x="36546" y="4371"/>
                  </a:cubicBezTo>
                  <a:cubicBezTo>
                    <a:pt x="32746" y="1616"/>
                    <a:pt x="28091" y="1"/>
                    <a:pt x="2305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3"/>
            <p:cNvSpPr/>
            <p:nvPr/>
          </p:nvSpPr>
          <p:spPr>
            <a:xfrm>
              <a:off x="5102476" y="2425597"/>
              <a:ext cx="187675" cy="187650"/>
            </a:xfrm>
            <a:custGeom>
              <a:avLst/>
              <a:gdLst/>
              <a:ahLst/>
              <a:cxnLst/>
              <a:rect l="l" t="t" r="r" b="b"/>
              <a:pathLst>
                <a:path w="7507" h="7506" extrusionOk="0">
                  <a:moveTo>
                    <a:pt x="3769" y="2280"/>
                  </a:moveTo>
                  <a:cubicBezTo>
                    <a:pt x="4624" y="2280"/>
                    <a:pt x="5321" y="3009"/>
                    <a:pt x="5321" y="3864"/>
                  </a:cubicBezTo>
                  <a:cubicBezTo>
                    <a:pt x="5321" y="4719"/>
                    <a:pt x="4624" y="5415"/>
                    <a:pt x="3769" y="5415"/>
                  </a:cubicBezTo>
                  <a:lnTo>
                    <a:pt x="3737" y="5415"/>
                  </a:lnTo>
                  <a:cubicBezTo>
                    <a:pt x="2882" y="5415"/>
                    <a:pt x="2186" y="4687"/>
                    <a:pt x="2186" y="3864"/>
                  </a:cubicBezTo>
                  <a:cubicBezTo>
                    <a:pt x="2186" y="3009"/>
                    <a:pt x="2882" y="2312"/>
                    <a:pt x="3737" y="2280"/>
                  </a:cubicBezTo>
                  <a:close/>
                  <a:moveTo>
                    <a:pt x="3009" y="0"/>
                  </a:moveTo>
                  <a:cubicBezTo>
                    <a:pt x="2914" y="0"/>
                    <a:pt x="2819" y="63"/>
                    <a:pt x="2787" y="158"/>
                  </a:cubicBezTo>
                  <a:lnTo>
                    <a:pt x="2597" y="982"/>
                  </a:lnTo>
                  <a:lnTo>
                    <a:pt x="1901" y="538"/>
                  </a:lnTo>
                  <a:cubicBezTo>
                    <a:pt x="1864" y="514"/>
                    <a:pt x="1828" y="504"/>
                    <a:pt x="1792" y="504"/>
                  </a:cubicBezTo>
                  <a:cubicBezTo>
                    <a:pt x="1733" y="504"/>
                    <a:pt x="1674" y="531"/>
                    <a:pt x="1616" y="570"/>
                  </a:cubicBezTo>
                  <a:lnTo>
                    <a:pt x="571" y="1615"/>
                  </a:lnTo>
                  <a:cubicBezTo>
                    <a:pt x="507" y="1710"/>
                    <a:pt x="475" y="1805"/>
                    <a:pt x="539" y="1900"/>
                  </a:cubicBezTo>
                  <a:lnTo>
                    <a:pt x="982" y="2597"/>
                  </a:lnTo>
                  <a:lnTo>
                    <a:pt x="159" y="2787"/>
                  </a:lnTo>
                  <a:cubicBezTo>
                    <a:pt x="64" y="2819"/>
                    <a:pt x="0" y="2914"/>
                    <a:pt x="0" y="3009"/>
                  </a:cubicBezTo>
                  <a:lnTo>
                    <a:pt x="0" y="4497"/>
                  </a:lnTo>
                  <a:cubicBezTo>
                    <a:pt x="0" y="4592"/>
                    <a:pt x="64" y="4687"/>
                    <a:pt x="159" y="4719"/>
                  </a:cubicBezTo>
                  <a:lnTo>
                    <a:pt x="982" y="4909"/>
                  </a:lnTo>
                  <a:lnTo>
                    <a:pt x="539" y="5605"/>
                  </a:lnTo>
                  <a:cubicBezTo>
                    <a:pt x="475" y="5700"/>
                    <a:pt x="507" y="5795"/>
                    <a:pt x="571" y="5891"/>
                  </a:cubicBezTo>
                  <a:lnTo>
                    <a:pt x="1616" y="6936"/>
                  </a:lnTo>
                  <a:cubicBezTo>
                    <a:pt x="1674" y="6975"/>
                    <a:pt x="1733" y="7002"/>
                    <a:pt x="1792" y="7002"/>
                  </a:cubicBezTo>
                  <a:cubicBezTo>
                    <a:pt x="1828" y="7002"/>
                    <a:pt x="1864" y="6991"/>
                    <a:pt x="1901" y="6967"/>
                  </a:cubicBezTo>
                  <a:lnTo>
                    <a:pt x="2597" y="6524"/>
                  </a:lnTo>
                  <a:lnTo>
                    <a:pt x="2787" y="7316"/>
                  </a:lnTo>
                  <a:cubicBezTo>
                    <a:pt x="2819" y="7442"/>
                    <a:pt x="2914" y="7506"/>
                    <a:pt x="3009" y="7506"/>
                  </a:cubicBezTo>
                  <a:lnTo>
                    <a:pt x="4497" y="7506"/>
                  </a:lnTo>
                  <a:cubicBezTo>
                    <a:pt x="4592" y="7506"/>
                    <a:pt x="4687" y="7442"/>
                    <a:pt x="4719" y="7316"/>
                  </a:cubicBezTo>
                  <a:lnTo>
                    <a:pt x="4909" y="6524"/>
                  </a:lnTo>
                  <a:lnTo>
                    <a:pt x="5606" y="6967"/>
                  </a:lnTo>
                  <a:cubicBezTo>
                    <a:pt x="5642" y="6991"/>
                    <a:pt x="5683" y="7002"/>
                    <a:pt x="5723" y="7002"/>
                  </a:cubicBezTo>
                  <a:cubicBezTo>
                    <a:pt x="5788" y="7002"/>
                    <a:pt x="5852" y="6975"/>
                    <a:pt x="5891" y="6936"/>
                  </a:cubicBezTo>
                  <a:lnTo>
                    <a:pt x="6936" y="5891"/>
                  </a:lnTo>
                  <a:cubicBezTo>
                    <a:pt x="6999" y="5795"/>
                    <a:pt x="7031" y="5669"/>
                    <a:pt x="6968" y="5605"/>
                  </a:cubicBezTo>
                  <a:lnTo>
                    <a:pt x="6524" y="4909"/>
                  </a:lnTo>
                  <a:lnTo>
                    <a:pt x="7316" y="4719"/>
                  </a:lnTo>
                  <a:cubicBezTo>
                    <a:pt x="7443" y="4687"/>
                    <a:pt x="7506" y="4592"/>
                    <a:pt x="7506" y="4497"/>
                  </a:cubicBezTo>
                  <a:lnTo>
                    <a:pt x="7506" y="3009"/>
                  </a:lnTo>
                  <a:cubicBezTo>
                    <a:pt x="7506" y="2914"/>
                    <a:pt x="7443" y="2819"/>
                    <a:pt x="7348" y="2787"/>
                  </a:cubicBezTo>
                  <a:lnTo>
                    <a:pt x="6524" y="2597"/>
                  </a:lnTo>
                  <a:lnTo>
                    <a:pt x="6968" y="1900"/>
                  </a:lnTo>
                  <a:cubicBezTo>
                    <a:pt x="7031" y="1805"/>
                    <a:pt x="6999" y="1710"/>
                    <a:pt x="6936" y="1615"/>
                  </a:cubicBezTo>
                  <a:lnTo>
                    <a:pt x="5891" y="570"/>
                  </a:lnTo>
                  <a:cubicBezTo>
                    <a:pt x="5832" y="531"/>
                    <a:pt x="5773" y="504"/>
                    <a:pt x="5715" y="504"/>
                  </a:cubicBezTo>
                  <a:cubicBezTo>
                    <a:pt x="5678" y="504"/>
                    <a:pt x="5642" y="514"/>
                    <a:pt x="5606" y="538"/>
                  </a:cubicBezTo>
                  <a:lnTo>
                    <a:pt x="4909" y="982"/>
                  </a:lnTo>
                  <a:lnTo>
                    <a:pt x="4719" y="158"/>
                  </a:lnTo>
                  <a:cubicBezTo>
                    <a:pt x="4687" y="63"/>
                    <a:pt x="4592" y="0"/>
                    <a:pt x="449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3"/>
            <p:cNvSpPr/>
            <p:nvPr/>
          </p:nvSpPr>
          <p:spPr>
            <a:xfrm>
              <a:off x="3534075" y="2825575"/>
              <a:ext cx="495650" cy="505100"/>
            </a:xfrm>
            <a:custGeom>
              <a:avLst/>
              <a:gdLst/>
              <a:ahLst/>
              <a:cxnLst/>
              <a:rect l="l" t="t" r="r" b="b"/>
              <a:pathLst>
                <a:path w="19826" h="20204" extrusionOk="0">
                  <a:moveTo>
                    <a:pt x="3734" y="1"/>
                  </a:moveTo>
                  <a:cubicBezTo>
                    <a:pt x="3586" y="1"/>
                    <a:pt x="3429" y="28"/>
                    <a:pt x="3262" y="89"/>
                  </a:cubicBezTo>
                  <a:cubicBezTo>
                    <a:pt x="1710" y="691"/>
                    <a:pt x="2566" y="2717"/>
                    <a:pt x="2566" y="2717"/>
                  </a:cubicBezTo>
                  <a:lnTo>
                    <a:pt x="6112" y="12123"/>
                  </a:lnTo>
                  <a:cubicBezTo>
                    <a:pt x="6162" y="12248"/>
                    <a:pt x="6075" y="12333"/>
                    <a:pt x="5989" y="12333"/>
                  </a:cubicBezTo>
                  <a:cubicBezTo>
                    <a:pt x="5966" y="12333"/>
                    <a:pt x="5943" y="12327"/>
                    <a:pt x="5922" y="12313"/>
                  </a:cubicBezTo>
                  <a:lnTo>
                    <a:pt x="4212" y="11300"/>
                  </a:lnTo>
                  <a:cubicBezTo>
                    <a:pt x="4212" y="11300"/>
                    <a:pt x="4212" y="11268"/>
                    <a:pt x="4181" y="11268"/>
                  </a:cubicBezTo>
                  <a:cubicBezTo>
                    <a:pt x="4089" y="11199"/>
                    <a:pt x="3134" y="10383"/>
                    <a:pt x="2181" y="10383"/>
                  </a:cubicBezTo>
                  <a:cubicBezTo>
                    <a:pt x="1818" y="10383"/>
                    <a:pt x="1455" y="10501"/>
                    <a:pt x="1140" y="10825"/>
                  </a:cubicBezTo>
                  <a:cubicBezTo>
                    <a:pt x="0" y="12028"/>
                    <a:pt x="1235" y="13327"/>
                    <a:pt x="1330" y="13422"/>
                  </a:cubicBezTo>
                  <a:cubicBezTo>
                    <a:pt x="1362" y="13422"/>
                    <a:pt x="1362" y="13422"/>
                    <a:pt x="1362" y="13453"/>
                  </a:cubicBezTo>
                  <a:lnTo>
                    <a:pt x="9786" y="19565"/>
                  </a:lnTo>
                  <a:cubicBezTo>
                    <a:pt x="9818" y="19597"/>
                    <a:pt x="9818" y="19597"/>
                    <a:pt x="9849" y="19629"/>
                  </a:cubicBezTo>
                  <a:lnTo>
                    <a:pt x="9976" y="19914"/>
                  </a:lnTo>
                  <a:cubicBezTo>
                    <a:pt x="10070" y="20102"/>
                    <a:pt x="10253" y="20203"/>
                    <a:pt x="10431" y="20203"/>
                  </a:cubicBezTo>
                  <a:cubicBezTo>
                    <a:pt x="10492" y="20203"/>
                    <a:pt x="10553" y="20191"/>
                    <a:pt x="10609" y="20167"/>
                  </a:cubicBezTo>
                  <a:lnTo>
                    <a:pt x="18115" y="17158"/>
                  </a:lnTo>
                  <a:cubicBezTo>
                    <a:pt x="18368" y="17032"/>
                    <a:pt x="18495" y="16778"/>
                    <a:pt x="18400" y="16525"/>
                  </a:cubicBezTo>
                  <a:lnTo>
                    <a:pt x="18305" y="16240"/>
                  </a:lnTo>
                  <a:cubicBezTo>
                    <a:pt x="18273" y="16177"/>
                    <a:pt x="18273" y="16113"/>
                    <a:pt x="18305" y="16082"/>
                  </a:cubicBezTo>
                  <a:cubicBezTo>
                    <a:pt x="19825" y="14118"/>
                    <a:pt x="18812" y="11490"/>
                    <a:pt x="18812" y="11490"/>
                  </a:cubicBezTo>
                  <a:lnTo>
                    <a:pt x="17292" y="7626"/>
                  </a:lnTo>
                  <a:cubicBezTo>
                    <a:pt x="17292" y="7626"/>
                    <a:pt x="17292" y="7626"/>
                    <a:pt x="17292" y="7594"/>
                  </a:cubicBezTo>
                  <a:cubicBezTo>
                    <a:pt x="17260" y="7468"/>
                    <a:pt x="16817" y="5631"/>
                    <a:pt x="15455" y="5631"/>
                  </a:cubicBezTo>
                  <a:cubicBezTo>
                    <a:pt x="14663" y="5631"/>
                    <a:pt x="14220" y="5979"/>
                    <a:pt x="13998" y="6296"/>
                  </a:cubicBezTo>
                  <a:cubicBezTo>
                    <a:pt x="13973" y="6333"/>
                    <a:pt x="13933" y="6351"/>
                    <a:pt x="13892" y="6351"/>
                  </a:cubicBezTo>
                  <a:cubicBezTo>
                    <a:pt x="13830" y="6351"/>
                    <a:pt x="13764" y="6309"/>
                    <a:pt x="13745" y="6233"/>
                  </a:cubicBezTo>
                  <a:cubicBezTo>
                    <a:pt x="13650" y="5853"/>
                    <a:pt x="13333" y="5346"/>
                    <a:pt x="12383" y="5251"/>
                  </a:cubicBezTo>
                  <a:cubicBezTo>
                    <a:pt x="12284" y="5239"/>
                    <a:pt x="12190" y="5234"/>
                    <a:pt x="12101" y="5234"/>
                  </a:cubicBezTo>
                  <a:cubicBezTo>
                    <a:pt x="11227" y="5234"/>
                    <a:pt x="10848" y="5764"/>
                    <a:pt x="10704" y="6138"/>
                  </a:cubicBezTo>
                  <a:cubicBezTo>
                    <a:pt x="10688" y="6206"/>
                    <a:pt x="10634" y="6237"/>
                    <a:pt x="10579" y="6237"/>
                  </a:cubicBezTo>
                  <a:cubicBezTo>
                    <a:pt x="10530" y="6237"/>
                    <a:pt x="10481" y="6213"/>
                    <a:pt x="10451" y="6169"/>
                  </a:cubicBezTo>
                  <a:cubicBezTo>
                    <a:pt x="10155" y="5551"/>
                    <a:pt x="9586" y="4865"/>
                    <a:pt x="8840" y="4865"/>
                  </a:cubicBezTo>
                  <a:cubicBezTo>
                    <a:pt x="8707" y="4865"/>
                    <a:pt x="8568" y="4886"/>
                    <a:pt x="8424" y="4934"/>
                  </a:cubicBezTo>
                  <a:cubicBezTo>
                    <a:pt x="7791" y="5124"/>
                    <a:pt x="7506" y="5536"/>
                    <a:pt x="7379" y="5853"/>
                  </a:cubicBezTo>
                  <a:cubicBezTo>
                    <a:pt x="7348" y="5916"/>
                    <a:pt x="7292" y="5948"/>
                    <a:pt x="7237" y="5948"/>
                  </a:cubicBezTo>
                  <a:cubicBezTo>
                    <a:pt x="7181" y="5948"/>
                    <a:pt x="7126" y="5916"/>
                    <a:pt x="7094" y="5853"/>
                  </a:cubicBezTo>
                  <a:lnTo>
                    <a:pt x="5574" y="1894"/>
                  </a:lnTo>
                  <a:cubicBezTo>
                    <a:pt x="5574" y="1894"/>
                    <a:pt x="4968" y="1"/>
                    <a:pt x="373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3"/>
            <p:cNvSpPr/>
            <p:nvPr/>
          </p:nvSpPr>
          <p:spPr>
            <a:xfrm>
              <a:off x="3784250" y="3264025"/>
              <a:ext cx="281100" cy="204375"/>
            </a:xfrm>
            <a:custGeom>
              <a:avLst/>
              <a:gdLst/>
              <a:ahLst/>
              <a:cxnLst/>
              <a:rect l="l" t="t" r="r" b="b"/>
              <a:pathLst>
                <a:path w="11244" h="8175" extrusionOk="0">
                  <a:moveTo>
                    <a:pt x="8904" y="1"/>
                  </a:moveTo>
                  <a:cubicBezTo>
                    <a:pt x="8840" y="1"/>
                    <a:pt x="8774" y="11"/>
                    <a:pt x="8710" y="32"/>
                  </a:cubicBezTo>
                  <a:lnTo>
                    <a:pt x="412" y="3389"/>
                  </a:lnTo>
                  <a:cubicBezTo>
                    <a:pt x="127" y="3484"/>
                    <a:pt x="1" y="3832"/>
                    <a:pt x="127" y="4117"/>
                  </a:cubicBezTo>
                  <a:lnTo>
                    <a:pt x="1838" y="7854"/>
                  </a:lnTo>
                  <a:cubicBezTo>
                    <a:pt x="1933" y="8068"/>
                    <a:pt x="2134" y="8175"/>
                    <a:pt x="2350" y="8175"/>
                  </a:cubicBezTo>
                  <a:cubicBezTo>
                    <a:pt x="2421" y="8175"/>
                    <a:pt x="2495" y="8163"/>
                    <a:pt x="2566" y="8139"/>
                  </a:cubicBezTo>
                  <a:lnTo>
                    <a:pt x="10800" y="4877"/>
                  </a:lnTo>
                  <a:cubicBezTo>
                    <a:pt x="11117" y="4782"/>
                    <a:pt x="11243" y="4434"/>
                    <a:pt x="11117" y="4149"/>
                  </a:cubicBezTo>
                  <a:lnTo>
                    <a:pt x="9406" y="317"/>
                  </a:lnTo>
                  <a:cubicBezTo>
                    <a:pt x="9333" y="121"/>
                    <a:pt x="9126" y="1"/>
                    <a:pt x="890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3"/>
            <p:cNvSpPr/>
            <p:nvPr/>
          </p:nvSpPr>
          <p:spPr>
            <a:xfrm>
              <a:off x="3522200" y="2642100"/>
              <a:ext cx="81575" cy="116825"/>
            </a:xfrm>
            <a:custGeom>
              <a:avLst/>
              <a:gdLst/>
              <a:ahLst/>
              <a:cxnLst/>
              <a:rect l="l" t="t" r="r" b="b"/>
              <a:pathLst>
                <a:path w="3263" h="4673" extrusionOk="0">
                  <a:moveTo>
                    <a:pt x="1142" y="0"/>
                  </a:moveTo>
                  <a:cubicBezTo>
                    <a:pt x="1015" y="0"/>
                    <a:pt x="886" y="26"/>
                    <a:pt x="760" y="81"/>
                  </a:cubicBezTo>
                  <a:cubicBezTo>
                    <a:pt x="254" y="271"/>
                    <a:pt x="0" y="841"/>
                    <a:pt x="190" y="1347"/>
                  </a:cubicBezTo>
                  <a:lnTo>
                    <a:pt x="1235" y="4039"/>
                  </a:lnTo>
                  <a:cubicBezTo>
                    <a:pt x="1394" y="4419"/>
                    <a:pt x="1742" y="4673"/>
                    <a:pt x="2154" y="4673"/>
                  </a:cubicBezTo>
                  <a:cubicBezTo>
                    <a:pt x="2280" y="4673"/>
                    <a:pt x="2375" y="4641"/>
                    <a:pt x="2502" y="4609"/>
                  </a:cubicBezTo>
                  <a:cubicBezTo>
                    <a:pt x="3009" y="4388"/>
                    <a:pt x="3262" y="3818"/>
                    <a:pt x="3072" y="3311"/>
                  </a:cubicBezTo>
                  <a:lnTo>
                    <a:pt x="2027" y="619"/>
                  </a:lnTo>
                  <a:cubicBezTo>
                    <a:pt x="1884" y="238"/>
                    <a:pt x="1526" y="0"/>
                    <a:pt x="1142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3"/>
            <p:cNvSpPr/>
            <p:nvPr/>
          </p:nvSpPr>
          <p:spPr>
            <a:xfrm>
              <a:off x="3422425" y="2736975"/>
              <a:ext cx="122750" cy="78175"/>
            </a:xfrm>
            <a:custGeom>
              <a:avLst/>
              <a:gdLst/>
              <a:ahLst/>
              <a:cxnLst/>
              <a:rect l="l" t="t" r="r" b="b"/>
              <a:pathLst>
                <a:path w="4910" h="3127" extrusionOk="0">
                  <a:moveTo>
                    <a:pt x="1143" y="0"/>
                  </a:moveTo>
                  <a:cubicBezTo>
                    <a:pt x="757" y="0"/>
                    <a:pt x="386" y="219"/>
                    <a:pt x="223" y="593"/>
                  </a:cubicBezTo>
                  <a:cubicBezTo>
                    <a:pt x="1" y="1068"/>
                    <a:pt x="254" y="1669"/>
                    <a:pt x="729" y="1891"/>
                  </a:cubicBezTo>
                  <a:lnTo>
                    <a:pt x="3358" y="3063"/>
                  </a:lnTo>
                  <a:cubicBezTo>
                    <a:pt x="3485" y="3126"/>
                    <a:pt x="3643" y="3126"/>
                    <a:pt x="3770" y="3126"/>
                  </a:cubicBezTo>
                  <a:cubicBezTo>
                    <a:pt x="4150" y="3126"/>
                    <a:pt x="4498" y="2905"/>
                    <a:pt x="4688" y="2556"/>
                  </a:cubicBezTo>
                  <a:cubicBezTo>
                    <a:pt x="4910" y="2049"/>
                    <a:pt x="4656" y="1448"/>
                    <a:pt x="4181" y="1226"/>
                  </a:cubicBezTo>
                  <a:lnTo>
                    <a:pt x="1553" y="86"/>
                  </a:lnTo>
                  <a:cubicBezTo>
                    <a:pt x="1420" y="28"/>
                    <a:pt x="1280" y="0"/>
                    <a:pt x="114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3"/>
            <p:cNvSpPr/>
            <p:nvPr/>
          </p:nvSpPr>
          <p:spPr>
            <a:xfrm>
              <a:off x="3684500" y="2852550"/>
              <a:ext cx="122750" cy="78975"/>
            </a:xfrm>
            <a:custGeom>
              <a:avLst/>
              <a:gdLst/>
              <a:ahLst/>
              <a:cxnLst/>
              <a:rect l="l" t="t" r="r" b="b"/>
              <a:pathLst>
                <a:path w="4910" h="3159" extrusionOk="0">
                  <a:moveTo>
                    <a:pt x="1143" y="1"/>
                  </a:moveTo>
                  <a:cubicBezTo>
                    <a:pt x="756" y="1"/>
                    <a:pt x="386" y="220"/>
                    <a:pt x="222" y="593"/>
                  </a:cubicBezTo>
                  <a:cubicBezTo>
                    <a:pt x="0" y="1068"/>
                    <a:pt x="254" y="1670"/>
                    <a:pt x="729" y="1892"/>
                  </a:cubicBezTo>
                  <a:lnTo>
                    <a:pt x="3357" y="3064"/>
                  </a:lnTo>
                  <a:cubicBezTo>
                    <a:pt x="3484" y="3127"/>
                    <a:pt x="3642" y="3159"/>
                    <a:pt x="3769" y="3159"/>
                  </a:cubicBezTo>
                  <a:cubicBezTo>
                    <a:pt x="4149" y="3159"/>
                    <a:pt x="4497" y="2937"/>
                    <a:pt x="4687" y="2557"/>
                  </a:cubicBezTo>
                  <a:cubicBezTo>
                    <a:pt x="4909" y="2050"/>
                    <a:pt x="4656" y="1480"/>
                    <a:pt x="4181" y="1258"/>
                  </a:cubicBezTo>
                  <a:lnTo>
                    <a:pt x="1552" y="87"/>
                  </a:lnTo>
                  <a:cubicBezTo>
                    <a:pt x="1419" y="29"/>
                    <a:pt x="1280" y="1"/>
                    <a:pt x="114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3"/>
            <p:cNvSpPr/>
            <p:nvPr/>
          </p:nvSpPr>
          <p:spPr>
            <a:xfrm>
              <a:off x="3420050" y="2847950"/>
              <a:ext cx="122750" cy="75650"/>
            </a:xfrm>
            <a:custGeom>
              <a:avLst/>
              <a:gdLst/>
              <a:ahLst/>
              <a:cxnLst/>
              <a:rect l="l" t="t" r="r" b="b"/>
              <a:pathLst>
                <a:path w="4910" h="3026" extrusionOk="0">
                  <a:moveTo>
                    <a:pt x="3817" y="0"/>
                  </a:moveTo>
                  <a:cubicBezTo>
                    <a:pt x="3687" y="0"/>
                    <a:pt x="3553" y="26"/>
                    <a:pt x="3421" y="81"/>
                  </a:cubicBezTo>
                  <a:lnTo>
                    <a:pt x="761" y="1094"/>
                  </a:lnTo>
                  <a:cubicBezTo>
                    <a:pt x="254" y="1316"/>
                    <a:pt x="1" y="1886"/>
                    <a:pt x="191" y="2392"/>
                  </a:cubicBezTo>
                  <a:cubicBezTo>
                    <a:pt x="349" y="2773"/>
                    <a:pt x="698" y="3026"/>
                    <a:pt x="1109" y="3026"/>
                  </a:cubicBezTo>
                  <a:cubicBezTo>
                    <a:pt x="1236" y="3026"/>
                    <a:pt x="1331" y="2994"/>
                    <a:pt x="1458" y="2963"/>
                  </a:cubicBezTo>
                  <a:lnTo>
                    <a:pt x="4150" y="1917"/>
                  </a:lnTo>
                  <a:cubicBezTo>
                    <a:pt x="4656" y="1727"/>
                    <a:pt x="4910" y="1157"/>
                    <a:pt x="4720" y="651"/>
                  </a:cubicBezTo>
                  <a:cubicBezTo>
                    <a:pt x="4576" y="244"/>
                    <a:pt x="4216" y="0"/>
                    <a:pt x="381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3"/>
            <p:cNvSpPr/>
            <p:nvPr/>
          </p:nvSpPr>
          <p:spPr>
            <a:xfrm>
              <a:off x="3686875" y="2744650"/>
              <a:ext cx="122750" cy="75250"/>
            </a:xfrm>
            <a:custGeom>
              <a:avLst/>
              <a:gdLst/>
              <a:ahLst/>
              <a:cxnLst/>
              <a:rect l="l" t="t" r="r" b="b"/>
              <a:pathLst>
                <a:path w="4910" h="3010" extrusionOk="0">
                  <a:moveTo>
                    <a:pt x="3799" y="1"/>
                  </a:moveTo>
                  <a:cubicBezTo>
                    <a:pt x="3684" y="1"/>
                    <a:pt x="3566" y="21"/>
                    <a:pt x="3452" y="64"/>
                  </a:cubicBezTo>
                  <a:lnTo>
                    <a:pt x="761" y="1109"/>
                  </a:lnTo>
                  <a:cubicBezTo>
                    <a:pt x="254" y="1299"/>
                    <a:pt x="0" y="1869"/>
                    <a:pt x="190" y="2376"/>
                  </a:cubicBezTo>
                  <a:cubicBezTo>
                    <a:pt x="349" y="2756"/>
                    <a:pt x="729" y="3009"/>
                    <a:pt x="1109" y="3009"/>
                  </a:cubicBezTo>
                  <a:cubicBezTo>
                    <a:pt x="1236" y="3009"/>
                    <a:pt x="1362" y="2978"/>
                    <a:pt x="1457" y="2946"/>
                  </a:cubicBezTo>
                  <a:lnTo>
                    <a:pt x="4149" y="1901"/>
                  </a:lnTo>
                  <a:cubicBezTo>
                    <a:pt x="4656" y="1711"/>
                    <a:pt x="4909" y="1141"/>
                    <a:pt x="4719" y="634"/>
                  </a:cubicBezTo>
                  <a:cubicBezTo>
                    <a:pt x="4572" y="241"/>
                    <a:pt x="4197" y="1"/>
                    <a:pt x="37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3"/>
            <p:cNvSpPr/>
            <p:nvPr/>
          </p:nvSpPr>
          <p:spPr>
            <a:xfrm>
              <a:off x="3514275" y="2907200"/>
              <a:ext cx="85525" cy="115375"/>
            </a:xfrm>
            <a:custGeom>
              <a:avLst/>
              <a:gdLst/>
              <a:ahLst/>
              <a:cxnLst/>
              <a:rect l="l" t="t" r="r" b="b"/>
              <a:pathLst>
                <a:path w="3421" h="4615" extrusionOk="0">
                  <a:moveTo>
                    <a:pt x="2288" y="0"/>
                  </a:moveTo>
                  <a:cubicBezTo>
                    <a:pt x="1911" y="0"/>
                    <a:pt x="1558" y="219"/>
                    <a:pt x="1394" y="593"/>
                  </a:cubicBezTo>
                  <a:lnTo>
                    <a:pt x="222" y="3221"/>
                  </a:lnTo>
                  <a:cubicBezTo>
                    <a:pt x="1" y="3728"/>
                    <a:pt x="222" y="4298"/>
                    <a:pt x="729" y="4519"/>
                  </a:cubicBezTo>
                  <a:cubicBezTo>
                    <a:pt x="856" y="4583"/>
                    <a:pt x="982" y="4614"/>
                    <a:pt x="1109" y="4614"/>
                  </a:cubicBezTo>
                  <a:cubicBezTo>
                    <a:pt x="1489" y="4614"/>
                    <a:pt x="1869" y="4393"/>
                    <a:pt x="2027" y="4013"/>
                  </a:cubicBezTo>
                  <a:lnTo>
                    <a:pt x="3199" y="1384"/>
                  </a:lnTo>
                  <a:cubicBezTo>
                    <a:pt x="3421" y="909"/>
                    <a:pt x="3199" y="307"/>
                    <a:pt x="2692" y="86"/>
                  </a:cubicBezTo>
                  <a:cubicBezTo>
                    <a:pt x="2560" y="28"/>
                    <a:pt x="2422" y="0"/>
                    <a:pt x="228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3"/>
            <p:cNvSpPr/>
            <p:nvPr/>
          </p:nvSpPr>
          <p:spPr>
            <a:xfrm>
              <a:off x="3629875" y="2645125"/>
              <a:ext cx="85525" cy="115400"/>
            </a:xfrm>
            <a:custGeom>
              <a:avLst/>
              <a:gdLst/>
              <a:ahLst/>
              <a:cxnLst/>
              <a:rect l="l" t="t" r="r" b="b"/>
              <a:pathLst>
                <a:path w="3421" h="4616" extrusionOk="0">
                  <a:moveTo>
                    <a:pt x="2288" y="1"/>
                  </a:moveTo>
                  <a:cubicBezTo>
                    <a:pt x="1910" y="1"/>
                    <a:pt x="1557" y="219"/>
                    <a:pt x="1394" y="593"/>
                  </a:cubicBezTo>
                  <a:lnTo>
                    <a:pt x="222" y="3222"/>
                  </a:lnTo>
                  <a:cubicBezTo>
                    <a:pt x="0" y="3728"/>
                    <a:pt x="222" y="4298"/>
                    <a:pt x="729" y="4520"/>
                  </a:cubicBezTo>
                  <a:cubicBezTo>
                    <a:pt x="855" y="4583"/>
                    <a:pt x="982" y="4615"/>
                    <a:pt x="1140" y="4615"/>
                  </a:cubicBezTo>
                  <a:cubicBezTo>
                    <a:pt x="1520" y="4615"/>
                    <a:pt x="1869" y="4393"/>
                    <a:pt x="2027" y="4013"/>
                  </a:cubicBezTo>
                  <a:lnTo>
                    <a:pt x="3199" y="1385"/>
                  </a:lnTo>
                  <a:cubicBezTo>
                    <a:pt x="3421" y="910"/>
                    <a:pt x="3199" y="308"/>
                    <a:pt x="2692" y="86"/>
                  </a:cubicBezTo>
                  <a:cubicBezTo>
                    <a:pt x="2559" y="28"/>
                    <a:pt x="2422" y="1"/>
                    <a:pt x="228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3"/>
            <p:cNvSpPr/>
            <p:nvPr/>
          </p:nvSpPr>
          <p:spPr>
            <a:xfrm>
              <a:off x="4718500" y="3382775"/>
              <a:ext cx="175775" cy="308800"/>
            </a:xfrm>
            <a:custGeom>
              <a:avLst/>
              <a:gdLst/>
              <a:ahLst/>
              <a:cxnLst/>
              <a:rect l="l" t="t" r="r" b="b"/>
              <a:pathLst>
                <a:path w="7031" h="12352" extrusionOk="0">
                  <a:moveTo>
                    <a:pt x="5574" y="1173"/>
                  </a:moveTo>
                  <a:cubicBezTo>
                    <a:pt x="5827" y="1173"/>
                    <a:pt x="6081" y="1426"/>
                    <a:pt x="6081" y="1679"/>
                  </a:cubicBezTo>
                  <a:lnTo>
                    <a:pt x="6081" y="9596"/>
                  </a:lnTo>
                  <a:cubicBezTo>
                    <a:pt x="6081" y="9882"/>
                    <a:pt x="5827" y="10103"/>
                    <a:pt x="5574" y="10103"/>
                  </a:cubicBezTo>
                  <a:lnTo>
                    <a:pt x="1457" y="10103"/>
                  </a:lnTo>
                  <a:cubicBezTo>
                    <a:pt x="1172" y="10103"/>
                    <a:pt x="950" y="9882"/>
                    <a:pt x="950" y="9596"/>
                  </a:cubicBezTo>
                  <a:lnTo>
                    <a:pt x="950" y="1679"/>
                  </a:lnTo>
                  <a:cubicBezTo>
                    <a:pt x="950" y="1426"/>
                    <a:pt x="1172" y="1173"/>
                    <a:pt x="1457" y="1173"/>
                  </a:cubicBezTo>
                  <a:close/>
                  <a:moveTo>
                    <a:pt x="3896" y="10800"/>
                  </a:moveTo>
                  <a:cubicBezTo>
                    <a:pt x="4054" y="10800"/>
                    <a:pt x="4149" y="10927"/>
                    <a:pt x="4149" y="11053"/>
                  </a:cubicBezTo>
                  <a:lnTo>
                    <a:pt x="4149" y="11497"/>
                  </a:lnTo>
                  <a:cubicBezTo>
                    <a:pt x="4149" y="11623"/>
                    <a:pt x="4054" y="11750"/>
                    <a:pt x="3896" y="11750"/>
                  </a:cubicBezTo>
                  <a:lnTo>
                    <a:pt x="3136" y="11750"/>
                  </a:lnTo>
                  <a:cubicBezTo>
                    <a:pt x="2977" y="11750"/>
                    <a:pt x="2882" y="11655"/>
                    <a:pt x="2882" y="11497"/>
                  </a:cubicBezTo>
                  <a:lnTo>
                    <a:pt x="2882" y="11053"/>
                  </a:lnTo>
                  <a:cubicBezTo>
                    <a:pt x="2882" y="10927"/>
                    <a:pt x="2977" y="10800"/>
                    <a:pt x="3136" y="10800"/>
                  </a:cubicBezTo>
                  <a:close/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1307"/>
                  </a:lnTo>
                  <a:cubicBezTo>
                    <a:pt x="0" y="11877"/>
                    <a:pt x="475" y="12352"/>
                    <a:pt x="1045" y="12352"/>
                  </a:cubicBezTo>
                  <a:lnTo>
                    <a:pt x="5986" y="12352"/>
                  </a:lnTo>
                  <a:cubicBezTo>
                    <a:pt x="6556" y="12352"/>
                    <a:pt x="7031" y="11877"/>
                    <a:pt x="7031" y="11307"/>
                  </a:cubicBezTo>
                  <a:lnTo>
                    <a:pt x="7031" y="1046"/>
                  </a:lnTo>
                  <a:cubicBezTo>
                    <a:pt x="7031" y="476"/>
                    <a:pt x="6556" y="1"/>
                    <a:pt x="598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3"/>
            <p:cNvSpPr/>
            <p:nvPr/>
          </p:nvSpPr>
          <p:spPr>
            <a:xfrm>
              <a:off x="2282350" y="2522175"/>
              <a:ext cx="314350" cy="217750"/>
            </a:xfrm>
            <a:custGeom>
              <a:avLst/>
              <a:gdLst/>
              <a:ahLst/>
              <a:cxnLst/>
              <a:rect l="l" t="t" r="r" b="b"/>
              <a:pathLst>
                <a:path w="12574" h="8710" extrusionOk="0">
                  <a:moveTo>
                    <a:pt x="6493" y="1"/>
                  </a:moveTo>
                  <a:cubicBezTo>
                    <a:pt x="5163" y="1"/>
                    <a:pt x="3959" y="887"/>
                    <a:pt x="3547" y="2154"/>
                  </a:cubicBezTo>
                  <a:lnTo>
                    <a:pt x="3294" y="2154"/>
                  </a:lnTo>
                  <a:cubicBezTo>
                    <a:pt x="1457" y="2154"/>
                    <a:pt x="1" y="3611"/>
                    <a:pt x="1" y="5416"/>
                  </a:cubicBezTo>
                  <a:cubicBezTo>
                    <a:pt x="1" y="7221"/>
                    <a:pt x="1457" y="8710"/>
                    <a:pt x="3294" y="8710"/>
                  </a:cubicBezTo>
                  <a:lnTo>
                    <a:pt x="9913" y="8710"/>
                  </a:lnTo>
                  <a:cubicBezTo>
                    <a:pt x="11370" y="8710"/>
                    <a:pt x="12573" y="7506"/>
                    <a:pt x="12573" y="6049"/>
                  </a:cubicBezTo>
                  <a:cubicBezTo>
                    <a:pt x="12573" y="4561"/>
                    <a:pt x="11370" y="3389"/>
                    <a:pt x="9913" y="3389"/>
                  </a:cubicBezTo>
                  <a:lnTo>
                    <a:pt x="9565" y="3389"/>
                  </a:lnTo>
                  <a:cubicBezTo>
                    <a:pt x="9596" y="3294"/>
                    <a:pt x="9596" y="3199"/>
                    <a:pt x="9596" y="3104"/>
                  </a:cubicBezTo>
                  <a:cubicBezTo>
                    <a:pt x="9596" y="1394"/>
                    <a:pt x="8203" y="1"/>
                    <a:pt x="649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3"/>
            <p:cNvSpPr/>
            <p:nvPr/>
          </p:nvSpPr>
          <p:spPr>
            <a:xfrm>
              <a:off x="2674630" y="3621888"/>
              <a:ext cx="231230" cy="177373"/>
            </a:xfrm>
            <a:custGeom>
              <a:avLst/>
              <a:gdLst/>
              <a:ahLst/>
              <a:cxnLst/>
              <a:rect l="l" t="t" r="r" b="b"/>
              <a:pathLst>
                <a:path w="10579" h="9470" extrusionOk="0">
                  <a:moveTo>
                    <a:pt x="3294" y="3959"/>
                  </a:moveTo>
                  <a:cubicBezTo>
                    <a:pt x="3643" y="3959"/>
                    <a:pt x="3928" y="4244"/>
                    <a:pt x="3928" y="4593"/>
                  </a:cubicBezTo>
                  <a:cubicBezTo>
                    <a:pt x="3928" y="4941"/>
                    <a:pt x="3643" y="5226"/>
                    <a:pt x="3294" y="5226"/>
                  </a:cubicBezTo>
                  <a:cubicBezTo>
                    <a:pt x="2946" y="5226"/>
                    <a:pt x="2661" y="4941"/>
                    <a:pt x="2661" y="4593"/>
                  </a:cubicBezTo>
                  <a:cubicBezTo>
                    <a:pt x="2661" y="4244"/>
                    <a:pt x="2946" y="3959"/>
                    <a:pt x="3294" y="3959"/>
                  </a:cubicBezTo>
                  <a:close/>
                  <a:moveTo>
                    <a:pt x="5289" y="3959"/>
                  </a:moveTo>
                  <a:cubicBezTo>
                    <a:pt x="5638" y="3959"/>
                    <a:pt x="5923" y="4244"/>
                    <a:pt x="5923" y="4593"/>
                  </a:cubicBezTo>
                  <a:cubicBezTo>
                    <a:pt x="5923" y="4941"/>
                    <a:pt x="5638" y="5226"/>
                    <a:pt x="5289" y="5226"/>
                  </a:cubicBezTo>
                  <a:cubicBezTo>
                    <a:pt x="4941" y="5226"/>
                    <a:pt x="4656" y="4941"/>
                    <a:pt x="4656" y="4593"/>
                  </a:cubicBezTo>
                  <a:cubicBezTo>
                    <a:pt x="4656" y="4244"/>
                    <a:pt x="4941" y="3959"/>
                    <a:pt x="5289" y="3959"/>
                  </a:cubicBezTo>
                  <a:close/>
                  <a:moveTo>
                    <a:pt x="7221" y="3959"/>
                  </a:moveTo>
                  <a:cubicBezTo>
                    <a:pt x="7570" y="3959"/>
                    <a:pt x="7855" y="4244"/>
                    <a:pt x="7855" y="4593"/>
                  </a:cubicBezTo>
                  <a:cubicBezTo>
                    <a:pt x="7855" y="4941"/>
                    <a:pt x="7570" y="5226"/>
                    <a:pt x="7221" y="5226"/>
                  </a:cubicBezTo>
                  <a:cubicBezTo>
                    <a:pt x="6873" y="5226"/>
                    <a:pt x="6588" y="4941"/>
                    <a:pt x="6588" y="4593"/>
                  </a:cubicBezTo>
                  <a:cubicBezTo>
                    <a:pt x="6588" y="4244"/>
                    <a:pt x="6873" y="3959"/>
                    <a:pt x="7221" y="3959"/>
                  </a:cubicBezTo>
                  <a:close/>
                  <a:moveTo>
                    <a:pt x="5289" y="1"/>
                  </a:moveTo>
                  <a:cubicBezTo>
                    <a:pt x="2376" y="1"/>
                    <a:pt x="1" y="1869"/>
                    <a:pt x="1" y="4181"/>
                  </a:cubicBezTo>
                  <a:cubicBezTo>
                    <a:pt x="1" y="6461"/>
                    <a:pt x="2376" y="8330"/>
                    <a:pt x="5289" y="8330"/>
                  </a:cubicBezTo>
                  <a:cubicBezTo>
                    <a:pt x="5448" y="8330"/>
                    <a:pt x="5606" y="8330"/>
                    <a:pt x="5764" y="8298"/>
                  </a:cubicBezTo>
                  <a:lnTo>
                    <a:pt x="6176" y="9311"/>
                  </a:lnTo>
                  <a:cubicBezTo>
                    <a:pt x="6208" y="9406"/>
                    <a:pt x="6271" y="9438"/>
                    <a:pt x="6366" y="9470"/>
                  </a:cubicBezTo>
                  <a:lnTo>
                    <a:pt x="6398" y="9470"/>
                  </a:lnTo>
                  <a:cubicBezTo>
                    <a:pt x="6461" y="9470"/>
                    <a:pt x="6524" y="9438"/>
                    <a:pt x="6588" y="9375"/>
                  </a:cubicBezTo>
                  <a:lnTo>
                    <a:pt x="8076" y="7696"/>
                  </a:lnTo>
                  <a:cubicBezTo>
                    <a:pt x="9660" y="6936"/>
                    <a:pt x="10578" y="5606"/>
                    <a:pt x="10578" y="4181"/>
                  </a:cubicBezTo>
                  <a:cubicBezTo>
                    <a:pt x="10578" y="1869"/>
                    <a:pt x="8203" y="1"/>
                    <a:pt x="528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p24"/>
          <p:cNvSpPr txBox="1"/>
          <p:nvPr/>
        </p:nvSpPr>
        <p:spPr>
          <a:xfrm>
            <a:off x="2704050" y="193800"/>
            <a:ext cx="37359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FF9900"/>
                </a:solidFill>
              </a:rPr>
              <a:t>Industrial</a:t>
            </a:r>
            <a:r>
              <a:rPr lang="en" sz="2800" b="1">
                <a:solidFill>
                  <a:schemeClr val="dk2"/>
                </a:solidFill>
              </a:rPr>
              <a:t> </a:t>
            </a:r>
            <a:r>
              <a:rPr lang="en" sz="2800" b="1">
                <a:solidFill>
                  <a:srgbClr val="0D0D0D"/>
                </a:solidFill>
              </a:rPr>
              <a:t>Sensor</a:t>
            </a:r>
            <a:endParaRPr sz="2800" b="1">
              <a:solidFill>
                <a:srgbClr val="0D0D0D"/>
              </a:solidFill>
            </a:endParaRPr>
          </a:p>
        </p:txBody>
      </p:sp>
      <p:pic>
        <p:nvPicPr>
          <p:cNvPr id="1478" name="Google Shape;147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550" y="1312550"/>
            <a:ext cx="2283700" cy="1712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79" name="Google Shape;1479;p24"/>
          <p:cNvSpPr txBox="1"/>
          <p:nvPr/>
        </p:nvSpPr>
        <p:spPr>
          <a:xfrm>
            <a:off x="727550" y="3001925"/>
            <a:ext cx="2358600" cy="5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PT100 Temperature Sensor</a:t>
            </a:r>
            <a:endParaRPr sz="1250">
              <a:solidFill>
                <a:schemeClr val="hlink"/>
              </a:solidFill>
              <a:highlight>
                <a:srgbClr val="171717"/>
              </a:highlight>
              <a:uFill>
                <a:noFill/>
              </a:uFill>
              <a:hlinkClick r:id="rId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2"/>
              </a:solidFill>
            </a:endParaRPr>
          </a:p>
        </p:txBody>
      </p:sp>
      <p:pic>
        <p:nvPicPr>
          <p:cNvPr id="1480" name="Google Shape;148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07950" y="1324250"/>
            <a:ext cx="2252500" cy="168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481" name="Google Shape;1481;p24"/>
          <p:cNvSpPr txBox="1"/>
          <p:nvPr/>
        </p:nvSpPr>
        <p:spPr>
          <a:xfrm>
            <a:off x="3754550" y="3001925"/>
            <a:ext cx="19593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Wind speed sensor</a:t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1482" name="Google Shape;1482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60450" y="1176850"/>
            <a:ext cx="2910401" cy="1825075"/>
          </a:xfrm>
          <a:prstGeom prst="rect">
            <a:avLst/>
          </a:prstGeom>
          <a:noFill/>
          <a:ln>
            <a:noFill/>
          </a:ln>
        </p:spPr>
      </p:pic>
      <p:sp>
        <p:nvSpPr>
          <p:cNvPr id="1483" name="Google Shape;1483;p24"/>
          <p:cNvSpPr txBox="1"/>
          <p:nvPr/>
        </p:nvSpPr>
        <p:spPr>
          <a:xfrm>
            <a:off x="6457150" y="3001925"/>
            <a:ext cx="19593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Liquid level sensor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8" name="Google Shape;148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088" y="1031050"/>
            <a:ext cx="7615824" cy="365915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89" name="Google Shape;1489;p25"/>
          <p:cNvSpPr txBox="1"/>
          <p:nvPr/>
        </p:nvSpPr>
        <p:spPr>
          <a:xfrm>
            <a:off x="3695232" y="317972"/>
            <a:ext cx="1753536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rgbClr val="FF9900"/>
                </a:solidFill>
              </a:rPr>
              <a:t>Web </a:t>
            </a:r>
            <a:r>
              <a:rPr lang="en" sz="2800" b="1" dirty="0">
                <a:solidFill>
                  <a:srgbClr val="0D0D0D"/>
                </a:solidFill>
              </a:rPr>
              <a:t>App</a:t>
            </a:r>
            <a:endParaRPr sz="2800" b="1" dirty="0">
              <a:solidFill>
                <a:srgbClr val="0D0D0D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6"/>
          <p:cNvSpPr txBox="1"/>
          <p:nvPr/>
        </p:nvSpPr>
        <p:spPr>
          <a:xfrm>
            <a:off x="342800" y="2263950"/>
            <a:ext cx="2257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FF9900"/>
                </a:solidFill>
              </a:rPr>
              <a:t>Prototype</a:t>
            </a:r>
            <a:r>
              <a:rPr lang="en" sz="2800" b="1">
                <a:solidFill>
                  <a:schemeClr val="dk2"/>
                </a:solidFill>
              </a:rPr>
              <a:t> </a:t>
            </a:r>
            <a:endParaRPr sz="2800" b="1">
              <a:solidFill>
                <a:srgbClr val="0D0D0D"/>
              </a:solidFill>
            </a:endParaRPr>
          </a:p>
        </p:txBody>
      </p:sp>
      <p:pic>
        <p:nvPicPr>
          <p:cNvPr id="1495" name="Google Shape;149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2750" y="0"/>
            <a:ext cx="4258500" cy="51435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496" name="Google Shape;1496;p26"/>
          <p:cNvSpPr txBox="1"/>
          <p:nvPr/>
        </p:nvSpPr>
        <p:spPr>
          <a:xfrm>
            <a:off x="6939575" y="2263950"/>
            <a:ext cx="1524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D0D0D"/>
                </a:solidFill>
              </a:rPr>
              <a:t>Model</a:t>
            </a:r>
            <a:endParaRPr sz="2800" b="1">
              <a:solidFill>
                <a:srgbClr val="0D0D0D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" name="Google Shape;1501;p27"/>
          <p:cNvSpPr txBox="1"/>
          <p:nvPr/>
        </p:nvSpPr>
        <p:spPr>
          <a:xfrm>
            <a:off x="3144450" y="2080975"/>
            <a:ext cx="28551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FF9900"/>
                </a:solidFill>
              </a:rPr>
              <a:t>Thank</a:t>
            </a:r>
            <a:r>
              <a:rPr lang="en" sz="2800" b="1">
                <a:solidFill>
                  <a:schemeClr val="dk2"/>
                </a:solidFill>
              </a:rPr>
              <a:t> </a:t>
            </a:r>
            <a:r>
              <a:rPr lang="en" sz="2800" b="1">
                <a:solidFill>
                  <a:srgbClr val="0D0D0D"/>
                </a:solidFill>
              </a:rPr>
              <a:t>You</a:t>
            </a:r>
            <a:endParaRPr sz="2800" b="1">
              <a:solidFill>
                <a:srgbClr val="0D0D0D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/>
        </p:nvSpPr>
        <p:spPr>
          <a:xfrm>
            <a:off x="1135675" y="1289975"/>
            <a:ext cx="21066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Temperature Sensor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1135675" y="1506225"/>
            <a:ext cx="19965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Monitors air temperature, critical for evaporation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1135675" y="2455788"/>
            <a:ext cx="22287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Evaporimeter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1135675" y="2672100"/>
            <a:ext cx="19965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Measures evaporation rates for precise environmental monitoring.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1135673" y="3621600"/>
            <a:ext cx="22287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Water Quality sensor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1135682" y="3837950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Evaluates water quality, ensuring optimal conditions.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Model</a:t>
            </a: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 Overview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6011825" y="1289975"/>
            <a:ext cx="19965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Wind Speed Sensor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6078875" y="1506225"/>
            <a:ext cx="19293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Records wind speed, a key evaporation factor.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6371500" y="2455737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Humidity Sensor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5901700" y="2672100"/>
            <a:ext cx="21066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Measures humidity, assessing atmospheric moisture impact.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5779598" y="3621600"/>
            <a:ext cx="22287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Rain Drop Module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76" name="Google Shape;76;p14"/>
          <p:cNvSpPr txBox="1"/>
          <p:nvPr/>
        </p:nvSpPr>
        <p:spPr>
          <a:xfrm>
            <a:off x="6371507" y="3837975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Quantifies rainfall by size and frequency measurement.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77" name="Google Shape;77;p14"/>
          <p:cNvGrpSpPr/>
          <p:nvPr/>
        </p:nvGrpSpPr>
        <p:grpSpPr>
          <a:xfrm>
            <a:off x="8056664" y="1361318"/>
            <a:ext cx="630131" cy="630131"/>
            <a:chOff x="6323089" y="1361318"/>
            <a:chExt cx="630131" cy="630131"/>
          </a:xfrm>
        </p:grpSpPr>
        <p:sp>
          <p:nvSpPr>
            <p:cNvPr id="78" name="Google Shape;78;p14"/>
            <p:cNvSpPr/>
            <p:nvPr/>
          </p:nvSpPr>
          <p:spPr>
            <a:xfrm>
              <a:off x="6332385" y="1406385"/>
              <a:ext cx="612392" cy="539652"/>
            </a:xfrm>
            <a:custGeom>
              <a:avLst/>
              <a:gdLst/>
              <a:ahLst/>
              <a:cxnLst/>
              <a:rect l="l" t="t" r="r" b="b"/>
              <a:pathLst>
                <a:path w="22992" h="20261" extrusionOk="0">
                  <a:moveTo>
                    <a:pt x="11488" y="0"/>
                  </a:moveTo>
                  <a:cubicBezTo>
                    <a:pt x="7517" y="0"/>
                    <a:pt x="3747" y="2363"/>
                    <a:pt x="2122" y="6258"/>
                  </a:cubicBezTo>
                  <a:cubicBezTo>
                    <a:pt x="0" y="11420"/>
                    <a:pt x="2439" y="17342"/>
                    <a:pt x="7601" y="19495"/>
                  </a:cubicBezTo>
                  <a:cubicBezTo>
                    <a:pt x="8872" y="20014"/>
                    <a:pt x="10186" y="20261"/>
                    <a:pt x="11478" y="20261"/>
                  </a:cubicBezTo>
                  <a:cubicBezTo>
                    <a:pt x="15465" y="20261"/>
                    <a:pt x="19236" y="17915"/>
                    <a:pt x="20838" y="14017"/>
                  </a:cubicBezTo>
                  <a:cubicBezTo>
                    <a:pt x="22992" y="8823"/>
                    <a:pt x="20522" y="2901"/>
                    <a:pt x="15360" y="779"/>
                  </a:cubicBezTo>
                  <a:cubicBezTo>
                    <a:pt x="14093" y="250"/>
                    <a:pt x="12780" y="0"/>
                    <a:pt x="1148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6474935" y="1526642"/>
              <a:ext cx="326465" cy="299484"/>
            </a:xfrm>
            <a:custGeom>
              <a:avLst/>
              <a:gdLst/>
              <a:ahLst/>
              <a:cxnLst/>
              <a:rect l="l" t="t" r="r" b="b"/>
              <a:pathLst>
                <a:path w="12257" h="11244" extrusionOk="0">
                  <a:moveTo>
                    <a:pt x="3896" y="1838"/>
                  </a:moveTo>
                  <a:cubicBezTo>
                    <a:pt x="4371" y="1838"/>
                    <a:pt x="4782" y="1964"/>
                    <a:pt x="5099" y="2186"/>
                  </a:cubicBezTo>
                  <a:lnTo>
                    <a:pt x="5099" y="3136"/>
                  </a:lnTo>
                  <a:cubicBezTo>
                    <a:pt x="4972" y="3294"/>
                    <a:pt x="4909" y="3484"/>
                    <a:pt x="4909" y="3674"/>
                  </a:cubicBezTo>
                  <a:lnTo>
                    <a:pt x="4909" y="4498"/>
                  </a:lnTo>
                  <a:cubicBezTo>
                    <a:pt x="4909" y="4561"/>
                    <a:pt x="4909" y="4625"/>
                    <a:pt x="4941" y="4688"/>
                  </a:cubicBezTo>
                  <a:cubicBezTo>
                    <a:pt x="4941" y="4688"/>
                    <a:pt x="4941" y="4720"/>
                    <a:pt x="4941" y="4751"/>
                  </a:cubicBezTo>
                  <a:cubicBezTo>
                    <a:pt x="4972" y="4783"/>
                    <a:pt x="4972" y="4815"/>
                    <a:pt x="4972" y="4846"/>
                  </a:cubicBezTo>
                  <a:cubicBezTo>
                    <a:pt x="5036" y="4941"/>
                    <a:pt x="5099" y="5036"/>
                    <a:pt x="5226" y="5131"/>
                  </a:cubicBezTo>
                  <a:cubicBezTo>
                    <a:pt x="5226" y="5195"/>
                    <a:pt x="5226" y="5226"/>
                    <a:pt x="5257" y="5290"/>
                  </a:cubicBezTo>
                  <a:lnTo>
                    <a:pt x="5257" y="5321"/>
                  </a:lnTo>
                  <a:cubicBezTo>
                    <a:pt x="5289" y="5353"/>
                    <a:pt x="5289" y="5353"/>
                    <a:pt x="5289" y="5353"/>
                  </a:cubicBezTo>
                  <a:cubicBezTo>
                    <a:pt x="5289" y="5385"/>
                    <a:pt x="5289" y="5385"/>
                    <a:pt x="5289" y="5416"/>
                  </a:cubicBezTo>
                  <a:cubicBezTo>
                    <a:pt x="5321" y="5448"/>
                    <a:pt x="5321" y="5480"/>
                    <a:pt x="5352" y="5543"/>
                  </a:cubicBezTo>
                  <a:cubicBezTo>
                    <a:pt x="5352" y="5543"/>
                    <a:pt x="5352" y="5575"/>
                    <a:pt x="5352" y="5575"/>
                  </a:cubicBezTo>
                  <a:cubicBezTo>
                    <a:pt x="5384" y="5638"/>
                    <a:pt x="5384" y="5670"/>
                    <a:pt x="5416" y="5701"/>
                  </a:cubicBezTo>
                  <a:cubicBezTo>
                    <a:pt x="5416" y="5701"/>
                    <a:pt x="5416" y="5733"/>
                    <a:pt x="5416" y="5733"/>
                  </a:cubicBezTo>
                  <a:lnTo>
                    <a:pt x="5447" y="5765"/>
                  </a:lnTo>
                  <a:cubicBezTo>
                    <a:pt x="5447" y="5765"/>
                    <a:pt x="5447" y="5796"/>
                    <a:pt x="5447" y="5796"/>
                  </a:cubicBezTo>
                  <a:cubicBezTo>
                    <a:pt x="5479" y="5828"/>
                    <a:pt x="5479" y="5891"/>
                    <a:pt x="5511" y="5923"/>
                  </a:cubicBezTo>
                  <a:cubicBezTo>
                    <a:pt x="5511" y="5923"/>
                    <a:pt x="5511" y="5923"/>
                    <a:pt x="5511" y="5955"/>
                  </a:cubicBezTo>
                  <a:cubicBezTo>
                    <a:pt x="5542" y="5955"/>
                    <a:pt x="5542" y="5986"/>
                    <a:pt x="5574" y="6018"/>
                  </a:cubicBezTo>
                  <a:cubicBezTo>
                    <a:pt x="5574" y="6050"/>
                    <a:pt x="5606" y="6113"/>
                    <a:pt x="5637" y="6145"/>
                  </a:cubicBezTo>
                  <a:cubicBezTo>
                    <a:pt x="5637" y="6145"/>
                    <a:pt x="5637" y="6176"/>
                    <a:pt x="5669" y="6208"/>
                  </a:cubicBezTo>
                  <a:cubicBezTo>
                    <a:pt x="5701" y="6240"/>
                    <a:pt x="5732" y="6303"/>
                    <a:pt x="5732" y="6335"/>
                  </a:cubicBezTo>
                  <a:cubicBezTo>
                    <a:pt x="5732" y="6335"/>
                    <a:pt x="5764" y="6366"/>
                    <a:pt x="5764" y="6366"/>
                  </a:cubicBezTo>
                  <a:cubicBezTo>
                    <a:pt x="5796" y="6430"/>
                    <a:pt x="5859" y="6493"/>
                    <a:pt x="5891" y="6556"/>
                  </a:cubicBezTo>
                  <a:lnTo>
                    <a:pt x="5922" y="6588"/>
                  </a:lnTo>
                  <a:lnTo>
                    <a:pt x="5922" y="7285"/>
                  </a:lnTo>
                  <a:cubicBezTo>
                    <a:pt x="5922" y="7475"/>
                    <a:pt x="5827" y="7665"/>
                    <a:pt x="5637" y="7760"/>
                  </a:cubicBezTo>
                  <a:lnTo>
                    <a:pt x="5099" y="8045"/>
                  </a:lnTo>
                  <a:lnTo>
                    <a:pt x="5004" y="8045"/>
                  </a:lnTo>
                  <a:lnTo>
                    <a:pt x="4972" y="8108"/>
                  </a:lnTo>
                  <a:lnTo>
                    <a:pt x="3832" y="8742"/>
                  </a:lnTo>
                  <a:cubicBezTo>
                    <a:pt x="3230" y="9090"/>
                    <a:pt x="2850" y="9692"/>
                    <a:pt x="2850" y="10357"/>
                  </a:cubicBezTo>
                  <a:lnTo>
                    <a:pt x="2850" y="10832"/>
                  </a:lnTo>
                  <a:lnTo>
                    <a:pt x="412" y="10832"/>
                  </a:lnTo>
                  <a:lnTo>
                    <a:pt x="412" y="10452"/>
                  </a:lnTo>
                  <a:cubicBezTo>
                    <a:pt x="412" y="10008"/>
                    <a:pt x="665" y="9597"/>
                    <a:pt x="1045" y="9375"/>
                  </a:cubicBezTo>
                  <a:lnTo>
                    <a:pt x="2407" y="8520"/>
                  </a:lnTo>
                  <a:cubicBezTo>
                    <a:pt x="2692" y="8393"/>
                    <a:pt x="2850" y="8108"/>
                    <a:pt x="2850" y="7791"/>
                  </a:cubicBezTo>
                  <a:lnTo>
                    <a:pt x="2850" y="7063"/>
                  </a:lnTo>
                  <a:lnTo>
                    <a:pt x="2787" y="7000"/>
                  </a:lnTo>
                  <a:cubicBezTo>
                    <a:pt x="2787" y="7000"/>
                    <a:pt x="2249" y="6493"/>
                    <a:pt x="2090" y="5796"/>
                  </a:cubicBezTo>
                  <a:lnTo>
                    <a:pt x="2059" y="5701"/>
                  </a:lnTo>
                  <a:lnTo>
                    <a:pt x="1995" y="5670"/>
                  </a:lnTo>
                  <a:cubicBezTo>
                    <a:pt x="1900" y="5606"/>
                    <a:pt x="1837" y="5511"/>
                    <a:pt x="1837" y="5385"/>
                  </a:cubicBezTo>
                  <a:lnTo>
                    <a:pt x="1837" y="4688"/>
                  </a:lnTo>
                  <a:cubicBezTo>
                    <a:pt x="1837" y="4593"/>
                    <a:pt x="1900" y="4530"/>
                    <a:pt x="1995" y="4435"/>
                  </a:cubicBezTo>
                  <a:lnTo>
                    <a:pt x="2059" y="4371"/>
                  </a:lnTo>
                  <a:lnTo>
                    <a:pt x="2059" y="3294"/>
                  </a:lnTo>
                  <a:cubicBezTo>
                    <a:pt x="2059" y="3231"/>
                    <a:pt x="2154" y="1838"/>
                    <a:pt x="3896" y="1838"/>
                  </a:cubicBezTo>
                  <a:close/>
                  <a:moveTo>
                    <a:pt x="7569" y="413"/>
                  </a:moveTo>
                  <a:cubicBezTo>
                    <a:pt x="8361" y="413"/>
                    <a:pt x="8931" y="634"/>
                    <a:pt x="9279" y="1014"/>
                  </a:cubicBezTo>
                  <a:cubicBezTo>
                    <a:pt x="9659" y="1458"/>
                    <a:pt x="9596" y="2028"/>
                    <a:pt x="9596" y="2028"/>
                  </a:cubicBezTo>
                  <a:lnTo>
                    <a:pt x="9596" y="3326"/>
                  </a:lnTo>
                  <a:lnTo>
                    <a:pt x="9659" y="3389"/>
                  </a:lnTo>
                  <a:cubicBezTo>
                    <a:pt x="9754" y="3484"/>
                    <a:pt x="9818" y="3579"/>
                    <a:pt x="9818" y="3706"/>
                  </a:cubicBezTo>
                  <a:lnTo>
                    <a:pt x="9818" y="4530"/>
                  </a:lnTo>
                  <a:cubicBezTo>
                    <a:pt x="9818" y="4688"/>
                    <a:pt x="9691" y="4846"/>
                    <a:pt x="9533" y="4910"/>
                  </a:cubicBezTo>
                  <a:lnTo>
                    <a:pt x="9406" y="4941"/>
                  </a:lnTo>
                  <a:lnTo>
                    <a:pt x="9374" y="5036"/>
                  </a:lnTo>
                  <a:cubicBezTo>
                    <a:pt x="9248" y="5448"/>
                    <a:pt x="9058" y="5860"/>
                    <a:pt x="8804" y="6208"/>
                  </a:cubicBezTo>
                  <a:cubicBezTo>
                    <a:pt x="8741" y="6303"/>
                    <a:pt x="8678" y="6366"/>
                    <a:pt x="8646" y="6430"/>
                  </a:cubicBezTo>
                  <a:lnTo>
                    <a:pt x="8583" y="6493"/>
                  </a:lnTo>
                  <a:lnTo>
                    <a:pt x="8583" y="7316"/>
                  </a:lnTo>
                  <a:cubicBezTo>
                    <a:pt x="8583" y="7696"/>
                    <a:pt x="8773" y="8013"/>
                    <a:pt x="9121" y="8171"/>
                  </a:cubicBezTo>
                  <a:lnTo>
                    <a:pt x="11053" y="9153"/>
                  </a:lnTo>
                  <a:cubicBezTo>
                    <a:pt x="11559" y="9407"/>
                    <a:pt x="11844" y="9882"/>
                    <a:pt x="11844" y="10420"/>
                  </a:cubicBezTo>
                  <a:lnTo>
                    <a:pt x="11844" y="10832"/>
                  </a:lnTo>
                  <a:lnTo>
                    <a:pt x="3262" y="10832"/>
                  </a:lnTo>
                  <a:lnTo>
                    <a:pt x="3262" y="10388"/>
                  </a:lnTo>
                  <a:cubicBezTo>
                    <a:pt x="3262" y="9850"/>
                    <a:pt x="3547" y="9375"/>
                    <a:pt x="4022" y="9122"/>
                  </a:cubicBezTo>
                  <a:lnTo>
                    <a:pt x="5859" y="8108"/>
                  </a:lnTo>
                  <a:cubicBezTo>
                    <a:pt x="6144" y="7950"/>
                    <a:pt x="6334" y="7633"/>
                    <a:pt x="6334" y="7285"/>
                  </a:cubicBezTo>
                  <a:lnTo>
                    <a:pt x="6334" y="6461"/>
                  </a:lnTo>
                  <a:lnTo>
                    <a:pt x="6302" y="6430"/>
                  </a:lnTo>
                  <a:lnTo>
                    <a:pt x="6302" y="6398"/>
                  </a:lnTo>
                  <a:cubicBezTo>
                    <a:pt x="6302" y="6398"/>
                    <a:pt x="6271" y="6398"/>
                    <a:pt x="6271" y="6366"/>
                  </a:cubicBezTo>
                  <a:lnTo>
                    <a:pt x="6239" y="6366"/>
                  </a:lnTo>
                  <a:cubicBezTo>
                    <a:pt x="6239" y="6335"/>
                    <a:pt x="6239" y="6335"/>
                    <a:pt x="6207" y="6303"/>
                  </a:cubicBezTo>
                  <a:cubicBezTo>
                    <a:pt x="6176" y="6271"/>
                    <a:pt x="6144" y="6208"/>
                    <a:pt x="6112" y="6145"/>
                  </a:cubicBezTo>
                  <a:cubicBezTo>
                    <a:pt x="6081" y="6113"/>
                    <a:pt x="6049" y="6081"/>
                    <a:pt x="6049" y="6050"/>
                  </a:cubicBezTo>
                  <a:lnTo>
                    <a:pt x="6017" y="6050"/>
                  </a:lnTo>
                  <a:cubicBezTo>
                    <a:pt x="5986" y="5955"/>
                    <a:pt x="5922" y="5860"/>
                    <a:pt x="5891" y="5765"/>
                  </a:cubicBezTo>
                  <a:cubicBezTo>
                    <a:pt x="5859" y="5733"/>
                    <a:pt x="5827" y="5670"/>
                    <a:pt x="5796" y="5606"/>
                  </a:cubicBezTo>
                  <a:lnTo>
                    <a:pt x="5796" y="5575"/>
                  </a:lnTo>
                  <a:cubicBezTo>
                    <a:pt x="5796" y="5575"/>
                    <a:pt x="5764" y="5543"/>
                    <a:pt x="5764" y="5511"/>
                  </a:cubicBezTo>
                  <a:cubicBezTo>
                    <a:pt x="5764" y="5511"/>
                    <a:pt x="5764" y="5480"/>
                    <a:pt x="5764" y="5480"/>
                  </a:cubicBezTo>
                  <a:cubicBezTo>
                    <a:pt x="5732" y="5448"/>
                    <a:pt x="5732" y="5416"/>
                    <a:pt x="5701" y="5385"/>
                  </a:cubicBezTo>
                  <a:cubicBezTo>
                    <a:pt x="5701" y="5353"/>
                    <a:pt x="5669" y="5290"/>
                    <a:pt x="5669" y="5226"/>
                  </a:cubicBezTo>
                  <a:lnTo>
                    <a:pt x="5637" y="5195"/>
                  </a:lnTo>
                  <a:cubicBezTo>
                    <a:pt x="5637" y="5163"/>
                    <a:pt x="5637" y="5163"/>
                    <a:pt x="5637" y="5163"/>
                  </a:cubicBezTo>
                  <a:cubicBezTo>
                    <a:pt x="5637" y="5100"/>
                    <a:pt x="5606" y="5036"/>
                    <a:pt x="5606" y="4973"/>
                  </a:cubicBezTo>
                  <a:lnTo>
                    <a:pt x="5574" y="4910"/>
                  </a:lnTo>
                  <a:lnTo>
                    <a:pt x="5511" y="4846"/>
                  </a:lnTo>
                  <a:cubicBezTo>
                    <a:pt x="5384" y="4783"/>
                    <a:pt x="5321" y="4656"/>
                    <a:pt x="5321" y="4498"/>
                  </a:cubicBezTo>
                  <a:lnTo>
                    <a:pt x="5321" y="3706"/>
                  </a:lnTo>
                  <a:cubicBezTo>
                    <a:pt x="5321" y="3579"/>
                    <a:pt x="5352" y="3484"/>
                    <a:pt x="5447" y="3389"/>
                  </a:cubicBezTo>
                  <a:lnTo>
                    <a:pt x="5511" y="3326"/>
                  </a:lnTo>
                  <a:lnTo>
                    <a:pt x="5511" y="1996"/>
                  </a:lnTo>
                  <a:cubicBezTo>
                    <a:pt x="5511" y="1838"/>
                    <a:pt x="5511" y="1394"/>
                    <a:pt x="5827" y="1014"/>
                  </a:cubicBezTo>
                  <a:cubicBezTo>
                    <a:pt x="6176" y="634"/>
                    <a:pt x="6746" y="413"/>
                    <a:pt x="7569" y="413"/>
                  </a:cubicBezTo>
                  <a:close/>
                  <a:moveTo>
                    <a:pt x="7569" y="1"/>
                  </a:moveTo>
                  <a:cubicBezTo>
                    <a:pt x="6651" y="1"/>
                    <a:pt x="5954" y="254"/>
                    <a:pt x="5542" y="729"/>
                  </a:cubicBezTo>
                  <a:cubicBezTo>
                    <a:pt x="5257" y="1046"/>
                    <a:pt x="5131" y="1426"/>
                    <a:pt x="5131" y="1711"/>
                  </a:cubicBezTo>
                  <a:cubicBezTo>
                    <a:pt x="4782" y="1521"/>
                    <a:pt x="4339" y="1426"/>
                    <a:pt x="3896" y="1426"/>
                  </a:cubicBezTo>
                  <a:cubicBezTo>
                    <a:pt x="1774" y="1426"/>
                    <a:pt x="1647" y="3231"/>
                    <a:pt x="1647" y="3263"/>
                  </a:cubicBezTo>
                  <a:lnTo>
                    <a:pt x="1647" y="4213"/>
                  </a:lnTo>
                  <a:cubicBezTo>
                    <a:pt x="1520" y="4340"/>
                    <a:pt x="1425" y="4530"/>
                    <a:pt x="1425" y="4688"/>
                  </a:cubicBezTo>
                  <a:lnTo>
                    <a:pt x="1425" y="5385"/>
                  </a:lnTo>
                  <a:cubicBezTo>
                    <a:pt x="1425" y="5606"/>
                    <a:pt x="1520" y="5828"/>
                    <a:pt x="1710" y="5955"/>
                  </a:cubicBezTo>
                  <a:cubicBezTo>
                    <a:pt x="1869" y="6588"/>
                    <a:pt x="2280" y="7063"/>
                    <a:pt x="2439" y="7253"/>
                  </a:cubicBezTo>
                  <a:lnTo>
                    <a:pt x="2439" y="7791"/>
                  </a:lnTo>
                  <a:cubicBezTo>
                    <a:pt x="2439" y="7950"/>
                    <a:pt x="2344" y="8108"/>
                    <a:pt x="2217" y="8203"/>
                  </a:cubicBezTo>
                  <a:lnTo>
                    <a:pt x="855" y="9027"/>
                  </a:lnTo>
                  <a:cubicBezTo>
                    <a:pt x="317" y="9312"/>
                    <a:pt x="0" y="9882"/>
                    <a:pt x="0" y="10452"/>
                  </a:cubicBezTo>
                  <a:lnTo>
                    <a:pt x="0" y="11243"/>
                  </a:lnTo>
                  <a:lnTo>
                    <a:pt x="12256" y="11243"/>
                  </a:lnTo>
                  <a:lnTo>
                    <a:pt x="12256" y="10420"/>
                  </a:lnTo>
                  <a:cubicBezTo>
                    <a:pt x="12256" y="9723"/>
                    <a:pt x="11876" y="9090"/>
                    <a:pt x="11243" y="8773"/>
                  </a:cubicBezTo>
                  <a:lnTo>
                    <a:pt x="9279" y="7791"/>
                  </a:lnTo>
                  <a:cubicBezTo>
                    <a:pt x="9121" y="7696"/>
                    <a:pt x="8994" y="7506"/>
                    <a:pt x="8994" y="7316"/>
                  </a:cubicBezTo>
                  <a:lnTo>
                    <a:pt x="8994" y="6620"/>
                  </a:lnTo>
                  <a:cubicBezTo>
                    <a:pt x="9058" y="6556"/>
                    <a:pt x="9089" y="6493"/>
                    <a:pt x="9153" y="6430"/>
                  </a:cubicBezTo>
                  <a:cubicBezTo>
                    <a:pt x="9406" y="6081"/>
                    <a:pt x="9596" y="5670"/>
                    <a:pt x="9754" y="5226"/>
                  </a:cubicBezTo>
                  <a:cubicBezTo>
                    <a:pt x="10039" y="5100"/>
                    <a:pt x="10229" y="4815"/>
                    <a:pt x="10229" y="4498"/>
                  </a:cubicBezTo>
                  <a:lnTo>
                    <a:pt x="10229" y="3674"/>
                  </a:lnTo>
                  <a:cubicBezTo>
                    <a:pt x="10229" y="3484"/>
                    <a:pt x="10134" y="3294"/>
                    <a:pt x="10008" y="3136"/>
                  </a:cubicBezTo>
                  <a:lnTo>
                    <a:pt x="10008" y="2059"/>
                  </a:lnTo>
                  <a:cubicBezTo>
                    <a:pt x="10039" y="1964"/>
                    <a:pt x="10071" y="1268"/>
                    <a:pt x="9596" y="729"/>
                  </a:cubicBezTo>
                  <a:cubicBezTo>
                    <a:pt x="9153" y="254"/>
                    <a:pt x="8488" y="1"/>
                    <a:pt x="75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6533133" y="1361318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12383" y="20111"/>
                  </a:moveTo>
                  <a:cubicBezTo>
                    <a:pt x="14473" y="17989"/>
                    <a:pt x="15772" y="15044"/>
                    <a:pt x="15772" y="11813"/>
                  </a:cubicBezTo>
                  <a:cubicBezTo>
                    <a:pt x="15772" y="5289"/>
                    <a:pt x="10483" y="1"/>
                    <a:pt x="3959" y="1"/>
                  </a:cubicBezTo>
                  <a:cubicBezTo>
                    <a:pt x="2566" y="1"/>
                    <a:pt x="1235" y="254"/>
                    <a:pt x="0" y="69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6323089" y="1446524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0"/>
                  </a:moveTo>
                  <a:cubicBezTo>
                    <a:pt x="1458" y="2154"/>
                    <a:pt x="1" y="5226"/>
                    <a:pt x="1" y="8614"/>
                  </a:cubicBezTo>
                  <a:cubicBezTo>
                    <a:pt x="1" y="15138"/>
                    <a:pt x="5321" y="20458"/>
                    <a:pt x="11845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82;p14"/>
          <p:cNvGrpSpPr/>
          <p:nvPr/>
        </p:nvGrpSpPr>
        <p:grpSpPr>
          <a:xfrm>
            <a:off x="8056664" y="3637093"/>
            <a:ext cx="630131" cy="630131"/>
            <a:chOff x="6323089" y="3637093"/>
            <a:chExt cx="630131" cy="630131"/>
          </a:xfrm>
        </p:grpSpPr>
        <p:sp>
          <p:nvSpPr>
            <p:cNvPr id="83" name="Google Shape;83;p14"/>
            <p:cNvSpPr/>
            <p:nvPr/>
          </p:nvSpPr>
          <p:spPr>
            <a:xfrm>
              <a:off x="6368635" y="3682639"/>
              <a:ext cx="539039" cy="539012"/>
            </a:xfrm>
            <a:custGeom>
              <a:avLst/>
              <a:gdLst/>
              <a:ahLst/>
              <a:cxnLst/>
              <a:rect l="l" t="t" r="r" b="b"/>
              <a:pathLst>
                <a:path w="20238" h="20237" extrusionOk="0">
                  <a:moveTo>
                    <a:pt x="10135" y="1"/>
                  </a:moveTo>
                  <a:cubicBezTo>
                    <a:pt x="4530" y="1"/>
                    <a:pt x="1" y="4529"/>
                    <a:pt x="1" y="10103"/>
                  </a:cubicBezTo>
                  <a:cubicBezTo>
                    <a:pt x="1" y="15708"/>
                    <a:pt x="4530" y="20237"/>
                    <a:pt x="10135" y="20237"/>
                  </a:cubicBezTo>
                  <a:cubicBezTo>
                    <a:pt x="15709" y="20237"/>
                    <a:pt x="20237" y="15708"/>
                    <a:pt x="20237" y="10103"/>
                  </a:cubicBezTo>
                  <a:cubicBezTo>
                    <a:pt x="20237" y="4529"/>
                    <a:pt x="15709" y="1"/>
                    <a:pt x="101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6504447" y="3817598"/>
              <a:ext cx="124013" cy="124865"/>
            </a:xfrm>
            <a:custGeom>
              <a:avLst/>
              <a:gdLst/>
              <a:ahLst/>
              <a:cxnLst/>
              <a:rect l="l" t="t" r="r" b="b"/>
              <a:pathLst>
                <a:path w="4656" h="4688" extrusionOk="0">
                  <a:moveTo>
                    <a:pt x="4054" y="381"/>
                  </a:moveTo>
                  <a:cubicBezTo>
                    <a:pt x="4213" y="381"/>
                    <a:pt x="4308" y="476"/>
                    <a:pt x="4308" y="602"/>
                  </a:cubicBezTo>
                  <a:lnTo>
                    <a:pt x="4308" y="4086"/>
                  </a:lnTo>
                  <a:cubicBezTo>
                    <a:pt x="4308" y="4213"/>
                    <a:pt x="4213" y="4339"/>
                    <a:pt x="4054" y="4339"/>
                  </a:cubicBezTo>
                  <a:lnTo>
                    <a:pt x="602" y="4339"/>
                  </a:lnTo>
                  <a:cubicBezTo>
                    <a:pt x="444" y="4339"/>
                    <a:pt x="349" y="4213"/>
                    <a:pt x="349" y="4086"/>
                  </a:cubicBezTo>
                  <a:lnTo>
                    <a:pt x="349" y="602"/>
                  </a:lnTo>
                  <a:cubicBezTo>
                    <a:pt x="349" y="476"/>
                    <a:pt x="444" y="381"/>
                    <a:pt x="602" y="381"/>
                  </a:cubicBezTo>
                  <a:close/>
                  <a:moveTo>
                    <a:pt x="602" y="1"/>
                  </a:moveTo>
                  <a:cubicBezTo>
                    <a:pt x="254" y="1"/>
                    <a:pt x="1" y="286"/>
                    <a:pt x="1" y="602"/>
                  </a:cubicBezTo>
                  <a:lnTo>
                    <a:pt x="1" y="4086"/>
                  </a:lnTo>
                  <a:cubicBezTo>
                    <a:pt x="1" y="4403"/>
                    <a:pt x="254" y="4688"/>
                    <a:pt x="602" y="4688"/>
                  </a:cubicBezTo>
                  <a:lnTo>
                    <a:pt x="4054" y="4688"/>
                  </a:lnTo>
                  <a:cubicBezTo>
                    <a:pt x="4403" y="4688"/>
                    <a:pt x="4656" y="4403"/>
                    <a:pt x="4656" y="4086"/>
                  </a:cubicBezTo>
                  <a:lnTo>
                    <a:pt x="4656" y="602"/>
                  </a:lnTo>
                  <a:cubicBezTo>
                    <a:pt x="4656" y="286"/>
                    <a:pt x="4403" y="1"/>
                    <a:pt x="40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6647850" y="3817598"/>
              <a:ext cx="124865" cy="124865"/>
            </a:xfrm>
            <a:custGeom>
              <a:avLst/>
              <a:gdLst/>
              <a:ahLst/>
              <a:cxnLst/>
              <a:rect l="l" t="t" r="r" b="b"/>
              <a:pathLst>
                <a:path w="4688" h="4688" extrusionOk="0">
                  <a:moveTo>
                    <a:pt x="4086" y="381"/>
                  </a:moveTo>
                  <a:cubicBezTo>
                    <a:pt x="4212" y="381"/>
                    <a:pt x="4307" y="476"/>
                    <a:pt x="4307" y="602"/>
                  </a:cubicBezTo>
                  <a:lnTo>
                    <a:pt x="4307" y="4086"/>
                  </a:lnTo>
                  <a:cubicBezTo>
                    <a:pt x="4307" y="4213"/>
                    <a:pt x="4212" y="4339"/>
                    <a:pt x="4086" y="4339"/>
                  </a:cubicBezTo>
                  <a:lnTo>
                    <a:pt x="602" y="4339"/>
                  </a:lnTo>
                  <a:cubicBezTo>
                    <a:pt x="475" y="4339"/>
                    <a:pt x="349" y="4213"/>
                    <a:pt x="349" y="4086"/>
                  </a:cubicBezTo>
                  <a:lnTo>
                    <a:pt x="349" y="602"/>
                  </a:lnTo>
                  <a:cubicBezTo>
                    <a:pt x="349" y="476"/>
                    <a:pt x="475" y="381"/>
                    <a:pt x="602" y="381"/>
                  </a:cubicBezTo>
                  <a:close/>
                  <a:moveTo>
                    <a:pt x="602" y="1"/>
                  </a:moveTo>
                  <a:cubicBezTo>
                    <a:pt x="254" y="1"/>
                    <a:pt x="0" y="286"/>
                    <a:pt x="0" y="602"/>
                  </a:cubicBezTo>
                  <a:lnTo>
                    <a:pt x="0" y="4086"/>
                  </a:lnTo>
                  <a:cubicBezTo>
                    <a:pt x="0" y="4403"/>
                    <a:pt x="254" y="4688"/>
                    <a:pt x="602" y="4688"/>
                  </a:cubicBezTo>
                  <a:lnTo>
                    <a:pt x="4086" y="4688"/>
                  </a:lnTo>
                  <a:cubicBezTo>
                    <a:pt x="4402" y="4688"/>
                    <a:pt x="4687" y="4403"/>
                    <a:pt x="4687" y="4086"/>
                  </a:cubicBezTo>
                  <a:lnTo>
                    <a:pt x="4687" y="602"/>
                  </a:lnTo>
                  <a:cubicBezTo>
                    <a:pt x="4687" y="286"/>
                    <a:pt x="4402" y="1"/>
                    <a:pt x="4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6504447" y="3961827"/>
              <a:ext cx="124013" cy="124039"/>
            </a:xfrm>
            <a:custGeom>
              <a:avLst/>
              <a:gdLst/>
              <a:ahLst/>
              <a:cxnLst/>
              <a:rect l="l" t="t" r="r" b="b"/>
              <a:pathLst>
                <a:path w="4656" h="4657" extrusionOk="0">
                  <a:moveTo>
                    <a:pt x="4054" y="349"/>
                  </a:moveTo>
                  <a:cubicBezTo>
                    <a:pt x="4213" y="349"/>
                    <a:pt x="4308" y="444"/>
                    <a:pt x="4308" y="603"/>
                  </a:cubicBezTo>
                  <a:lnTo>
                    <a:pt x="4308" y="4055"/>
                  </a:lnTo>
                  <a:cubicBezTo>
                    <a:pt x="4308" y="4213"/>
                    <a:pt x="4213" y="4308"/>
                    <a:pt x="4054" y="4308"/>
                  </a:cubicBezTo>
                  <a:lnTo>
                    <a:pt x="602" y="4308"/>
                  </a:lnTo>
                  <a:cubicBezTo>
                    <a:pt x="444" y="4308"/>
                    <a:pt x="349" y="4213"/>
                    <a:pt x="349" y="4055"/>
                  </a:cubicBezTo>
                  <a:lnTo>
                    <a:pt x="349" y="603"/>
                  </a:lnTo>
                  <a:cubicBezTo>
                    <a:pt x="349" y="476"/>
                    <a:pt x="444" y="349"/>
                    <a:pt x="602" y="349"/>
                  </a:cubicBezTo>
                  <a:close/>
                  <a:moveTo>
                    <a:pt x="602" y="1"/>
                  </a:moveTo>
                  <a:cubicBezTo>
                    <a:pt x="254" y="1"/>
                    <a:pt x="1" y="254"/>
                    <a:pt x="1" y="603"/>
                  </a:cubicBezTo>
                  <a:lnTo>
                    <a:pt x="1" y="4055"/>
                  </a:lnTo>
                  <a:cubicBezTo>
                    <a:pt x="1" y="4403"/>
                    <a:pt x="254" y="4656"/>
                    <a:pt x="602" y="4656"/>
                  </a:cubicBezTo>
                  <a:lnTo>
                    <a:pt x="4054" y="4656"/>
                  </a:lnTo>
                  <a:cubicBezTo>
                    <a:pt x="4403" y="4656"/>
                    <a:pt x="4656" y="4403"/>
                    <a:pt x="4656" y="4055"/>
                  </a:cubicBezTo>
                  <a:lnTo>
                    <a:pt x="4656" y="603"/>
                  </a:lnTo>
                  <a:cubicBezTo>
                    <a:pt x="4656" y="254"/>
                    <a:pt x="4403" y="1"/>
                    <a:pt x="40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6647850" y="3961827"/>
              <a:ext cx="124865" cy="124039"/>
            </a:xfrm>
            <a:custGeom>
              <a:avLst/>
              <a:gdLst/>
              <a:ahLst/>
              <a:cxnLst/>
              <a:rect l="l" t="t" r="r" b="b"/>
              <a:pathLst>
                <a:path w="4688" h="4657" extrusionOk="0">
                  <a:moveTo>
                    <a:pt x="2344" y="1"/>
                  </a:moveTo>
                  <a:cubicBezTo>
                    <a:pt x="2249" y="1"/>
                    <a:pt x="2154" y="64"/>
                    <a:pt x="2154" y="159"/>
                  </a:cubicBezTo>
                  <a:lnTo>
                    <a:pt x="2154" y="2154"/>
                  </a:lnTo>
                  <a:lnTo>
                    <a:pt x="190" y="2154"/>
                  </a:lnTo>
                  <a:cubicBezTo>
                    <a:pt x="64" y="2154"/>
                    <a:pt x="0" y="2218"/>
                    <a:pt x="0" y="2344"/>
                  </a:cubicBezTo>
                  <a:cubicBezTo>
                    <a:pt x="0" y="2439"/>
                    <a:pt x="64" y="2503"/>
                    <a:pt x="190" y="2503"/>
                  </a:cubicBezTo>
                  <a:lnTo>
                    <a:pt x="2154" y="2503"/>
                  </a:lnTo>
                  <a:lnTo>
                    <a:pt x="2154" y="4498"/>
                  </a:lnTo>
                  <a:cubicBezTo>
                    <a:pt x="2154" y="4593"/>
                    <a:pt x="2249" y="4656"/>
                    <a:pt x="2344" y="4656"/>
                  </a:cubicBezTo>
                  <a:cubicBezTo>
                    <a:pt x="2439" y="4656"/>
                    <a:pt x="2502" y="4593"/>
                    <a:pt x="2502" y="4498"/>
                  </a:cubicBezTo>
                  <a:lnTo>
                    <a:pt x="2502" y="2503"/>
                  </a:lnTo>
                  <a:lnTo>
                    <a:pt x="4497" y="2503"/>
                  </a:lnTo>
                  <a:cubicBezTo>
                    <a:pt x="4592" y="2503"/>
                    <a:pt x="4687" y="2439"/>
                    <a:pt x="4687" y="2344"/>
                  </a:cubicBezTo>
                  <a:cubicBezTo>
                    <a:pt x="4687" y="2218"/>
                    <a:pt x="4592" y="2154"/>
                    <a:pt x="4497" y="2154"/>
                  </a:cubicBezTo>
                  <a:lnTo>
                    <a:pt x="2502" y="2154"/>
                  </a:lnTo>
                  <a:lnTo>
                    <a:pt x="2502" y="159"/>
                  </a:lnTo>
                  <a:cubicBezTo>
                    <a:pt x="2502" y="64"/>
                    <a:pt x="2439" y="1"/>
                    <a:pt x="23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6533133" y="3637093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12383" y="20110"/>
                  </a:moveTo>
                  <a:cubicBezTo>
                    <a:pt x="14473" y="17988"/>
                    <a:pt x="15772" y="15043"/>
                    <a:pt x="15772" y="11813"/>
                  </a:cubicBezTo>
                  <a:cubicBezTo>
                    <a:pt x="15772" y="5289"/>
                    <a:pt x="10483" y="0"/>
                    <a:pt x="3959" y="0"/>
                  </a:cubicBezTo>
                  <a:cubicBezTo>
                    <a:pt x="2566" y="0"/>
                    <a:pt x="1235" y="254"/>
                    <a:pt x="0" y="666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6323089" y="3722298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0"/>
                  </a:moveTo>
                  <a:cubicBezTo>
                    <a:pt x="1458" y="2154"/>
                    <a:pt x="1" y="5225"/>
                    <a:pt x="1" y="8614"/>
                  </a:cubicBezTo>
                  <a:cubicBezTo>
                    <a:pt x="1" y="15138"/>
                    <a:pt x="5321" y="20458"/>
                    <a:pt x="11845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90;p14"/>
          <p:cNvGrpSpPr/>
          <p:nvPr/>
        </p:nvGrpSpPr>
        <p:grpSpPr>
          <a:xfrm>
            <a:off x="8056664" y="2499219"/>
            <a:ext cx="630131" cy="630104"/>
            <a:chOff x="6323089" y="2499219"/>
            <a:chExt cx="630131" cy="630104"/>
          </a:xfrm>
        </p:grpSpPr>
        <p:sp>
          <p:nvSpPr>
            <p:cNvPr id="91" name="Google Shape;91;p14"/>
            <p:cNvSpPr/>
            <p:nvPr/>
          </p:nvSpPr>
          <p:spPr>
            <a:xfrm>
              <a:off x="6368635" y="2544765"/>
              <a:ext cx="539039" cy="539012"/>
            </a:xfrm>
            <a:custGeom>
              <a:avLst/>
              <a:gdLst/>
              <a:ahLst/>
              <a:cxnLst/>
              <a:rect l="l" t="t" r="r" b="b"/>
              <a:pathLst>
                <a:path w="20238" h="20237" extrusionOk="0">
                  <a:moveTo>
                    <a:pt x="10135" y="0"/>
                  </a:moveTo>
                  <a:cubicBezTo>
                    <a:pt x="4530" y="0"/>
                    <a:pt x="1" y="4529"/>
                    <a:pt x="1" y="10103"/>
                  </a:cubicBezTo>
                  <a:cubicBezTo>
                    <a:pt x="1" y="15708"/>
                    <a:pt x="4530" y="20237"/>
                    <a:pt x="10135" y="20237"/>
                  </a:cubicBezTo>
                  <a:cubicBezTo>
                    <a:pt x="15709" y="20237"/>
                    <a:pt x="20237" y="15708"/>
                    <a:pt x="20237" y="10103"/>
                  </a:cubicBezTo>
                  <a:cubicBezTo>
                    <a:pt x="20237" y="4529"/>
                    <a:pt x="15709" y="0"/>
                    <a:pt x="1013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6544932" y="2639239"/>
              <a:ext cx="186445" cy="350064"/>
            </a:xfrm>
            <a:custGeom>
              <a:avLst/>
              <a:gdLst/>
              <a:ahLst/>
              <a:cxnLst/>
              <a:rect l="l" t="t" r="r" b="b"/>
              <a:pathLst>
                <a:path w="7000" h="13143" extrusionOk="0">
                  <a:moveTo>
                    <a:pt x="4371" y="444"/>
                  </a:moveTo>
                  <a:lnTo>
                    <a:pt x="4371" y="887"/>
                  </a:lnTo>
                  <a:lnTo>
                    <a:pt x="2629" y="887"/>
                  </a:lnTo>
                  <a:lnTo>
                    <a:pt x="2629" y="444"/>
                  </a:lnTo>
                  <a:close/>
                  <a:moveTo>
                    <a:pt x="6240" y="1299"/>
                  </a:moveTo>
                  <a:cubicBezTo>
                    <a:pt x="6430" y="1299"/>
                    <a:pt x="6588" y="1457"/>
                    <a:pt x="6588" y="1615"/>
                  </a:cubicBezTo>
                  <a:lnTo>
                    <a:pt x="6588" y="12383"/>
                  </a:lnTo>
                  <a:cubicBezTo>
                    <a:pt x="6588" y="12573"/>
                    <a:pt x="6430" y="12699"/>
                    <a:pt x="6240" y="12699"/>
                  </a:cubicBezTo>
                  <a:lnTo>
                    <a:pt x="761" y="12699"/>
                  </a:lnTo>
                  <a:cubicBezTo>
                    <a:pt x="571" y="12699"/>
                    <a:pt x="444" y="12573"/>
                    <a:pt x="444" y="12383"/>
                  </a:cubicBezTo>
                  <a:lnTo>
                    <a:pt x="444" y="1615"/>
                  </a:lnTo>
                  <a:cubicBezTo>
                    <a:pt x="444" y="1457"/>
                    <a:pt x="571" y="1299"/>
                    <a:pt x="761" y="1299"/>
                  </a:cubicBezTo>
                  <a:close/>
                  <a:moveTo>
                    <a:pt x="2186" y="0"/>
                  </a:moveTo>
                  <a:lnTo>
                    <a:pt x="2186" y="855"/>
                  </a:lnTo>
                  <a:lnTo>
                    <a:pt x="761" y="855"/>
                  </a:lnTo>
                  <a:cubicBezTo>
                    <a:pt x="349" y="855"/>
                    <a:pt x="1" y="1204"/>
                    <a:pt x="1" y="1615"/>
                  </a:cubicBezTo>
                  <a:lnTo>
                    <a:pt x="1" y="12383"/>
                  </a:lnTo>
                  <a:cubicBezTo>
                    <a:pt x="1" y="12794"/>
                    <a:pt x="349" y="13143"/>
                    <a:pt x="761" y="13143"/>
                  </a:cubicBezTo>
                  <a:lnTo>
                    <a:pt x="6240" y="13143"/>
                  </a:lnTo>
                  <a:cubicBezTo>
                    <a:pt x="6683" y="13143"/>
                    <a:pt x="7000" y="12794"/>
                    <a:pt x="7000" y="12383"/>
                  </a:cubicBezTo>
                  <a:lnTo>
                    <a:pt x="7000" y="1615"/>
                  </a:lnTo>
                  <a:cubicBezTo>
                    <a:pt x="7000" y="1204"/>
                    <a:pt x="6683" y="855"/>
                    <a:pt x="6240" y="855"/>
                  </a:cubicBezTo>
                  <a:lnTo>
                    <a:pt x="4814" y="855"/>
                  </a:lnTo>
                  <a:lnTo>
                    <a:pt x="48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6587122" y="2731183"/>
              <a:ext cx="102092" cy="188949"/>
            </a:xfrm>
            <a:custGeom>
              <a:avLst/>
              <a:gdLst/>
              <a:ahLst/>
              <a:cxnLst/>
              <a:rect l="l" t="t" r="r" b="b"/>
              <a:pathLst>
                <a:path w="3833" h="7094" extrusionOk="0">
                  <a:moveTo>
                    <a:pt x="2344" y="1013"/>
                  </a:moveTo>
                  <a:lnTo>
                    <a:pt x="2344" y="3325"/>
                  </a:lnTo>
                  <a:lnTo>
                    <a:pt x="3104" y="3325"/>
                  </a:lnTo>
                  <a:lnTo>
                    <a:pt x="1710" y="5985"/>
                  </a:lnTo>
                  <a:lnTo>
                    <a:pt x="1710" y="3547"/>
                  </a:lnTo>
                  <a:lnTo>
                    <a:pt x="792" y="3547"/>
                  </a:lnTo>
                  <a:lnTo>
                    <a:pt x="2344" y="1013"/>
                  </a:lnTo>
                  <a:close/>
                  <a:moveTo>
                    <a:pt x="2502" y="0"/>
                  </a:moveTo>
                  <a:lnTo>
                    <a:pt x="2375" y="127"/>
                  </a:lnTo>
                  <a:lnTo>
                    <a:pt x="0" y="3990"/>
                  </a:lnTo>
                  <a:lnTo>
                    <a:pt x="1267" y="3990"/>
                  </a:lnTo>
                  <a:lnTo>
                    <a:pt x="1267" y="6809"/>
                  </a:lnTo>
                  <a:cubicBezTo>
                    <a:pt x="1267" y="6904"/>
                    <a:pt x="1299" y="6999"/>
                    <a:pt x="1394" y="7031"/>
                  </a:cubicBezTo>
                  <a:lnTo>
                    <a:pt x="1584" y="7094"/>
                  </a:lnTo>
                  <a:lnTo>
                    <a:pt x="1679" y="6967"/>
                  </a:lnTo>
                  <a:lnTo>
                    <a:pt x="3832" y="2882"/>
                  </a:lnTo>
                  <a:lnTo>
                    <a:pt x="2787" y="2882"/>
                  </a:lnTo>
                  <a:lnTo>
                    <a:pt x="2787" y="285"/>
                  </a:lnTo>
                  <a:cubicBezTo>
                    <a:pt x="2787" y="190"/>
                    <a:pt x="2755" y="95"/>
                    <a:pt x="2660" y="63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6533133" y="2499219"/>
              <a:ext cx="420087" cy="535630"/>
            </a:xfrm>
            <a:custGeom>
              <a:avLst/>
              <a:gdLst/>
              <a:ahLst/>
              <a:cxnLst/>
              <a:rect l="l" t="t" r="r" b="b"/>
              <a:pathLst>
                <a:path w="15772" h="20110" fill="none" extrusionOk="0">
                  <a:moveTo>
                    <a:pt x="12383" y="20110"/>
                  </a:moveTo>
                  <a:cubicBezTo>
                    <a:pt x="14473" y="17988"/>
                    <a:pt x="15772" y="15043"/>
                    <a:pt x="15772" y="11813"/>
                  </a:cubicBezTo>
                  <a:cubicBezTo>
                    <a:pt x="15772" y="5289"/>
                    <a:pt x="10483" y="0"/>
                    <a:pt x="3959" y="0"/>
                  </a:cubicBezTo>
                  <a:cubicBezTo>
                    <a:pt x="2566" y="0"/>
                    <a:pt x="1235" y="253"/>
                    <a:pt x="0" y="697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6323089" y="2584398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1"/>
                  </a:moveTo>
                  <a:cubicBezTo>
                    <a:pt x="1458" y="2154"/>
                    <a:pt x="1" y="5226"/>
                    <a:pt x="1" y="8615"/>
                  </a:cubicBezTo>
                  <a:cubicBezTo>
                    <a:pt x="1" y="15138"/>
                    <a:pt x="5321" y="20459"/>
                    <a:pt x="11845" y="20459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14"/>
          <p:cNvGrpSpPr/>
          <p:nvPr/>
        </p:nvGrpSpPr>
        <p:grpSpPr>
          <a:xfrm>
            <a:off x="457201" y="1361318"/>
            <a:ext cx="630104" cy="630131"/>
            <a:chOff x="2190776" y="1361318"/>
            <a:chExt cx="630104" cy="630131"/>
          </a:xfrm>
        </p:grpSpPr>
        <p:sp>
          <p:nvSpPr>
            <p:cNvPr id="97" name="Google Shape;97;p14"/>
            <p:cNvSpPr/>
            <p:nvPr/>
          </p:nvSpPr>
          <p:spPr>
            <a:xfrm>
              <a:off x="2200045" y="1406731"/>
              <a:ext cx="611566" cy="539305"/>
            </a:xfrm>
            <a:custGeom>
              <a:avLst/>
              <a:gdLst/>
              <a:ahLst/>
              <a:cxnLst/>
              <a:rect l="l" t="t" r="r" b="b"/>
              <a:pathLst>
                <a:path w="22961" h="20248" extrusionOk="0">
                  <a:moveTo>
                    <a:pt x="11461" y="1"/>
                  </a:moveTo>
                  <a:cubicBezTo>
                    <a:pt x="10173" y="1"/>
                    <a:pt x="8864" y="247"/>
                    <a:pt x="7601" y="766"/>
                  </a:cubicBezTo>
                  <a:cubicBezTo>
                    <a:pt x="2439" y="2919"/>
                    <a:pt x="0" y="8842"/>
                    <a:pt x="2122" y="14004"/>
                  </a:cubicBezTo>
                  <a:cubicBezTo>
                    <a:pt x="3749" y="17902"/>
                    <a:pt x="7525" y="20248"/>
                    <a:pt x="11500" y="20248"/>
                  </a:cubicBezTo>
                  <a:cubicBezTo>
                    <a:pt x="12788" y="20248"/>
                    <a:pt x="14097" y="20001"/>
                    <a:pt x="15360" y="19482"/>
                  </a:cubicBezTo>
                  <a:cubicBezTo>
                    <a:pt x="20522" y="17329"/>
                    <a:pt x="22960" y="11407"/>
                    <a:pt x="20839" y="6245"/>
                  </a:cubicBezTo>
                  <a:cubicBezTo>
                    <a:pt x="19212" y="2346"/>
                    <a:pt x="15436" y="1"/>
                    <a:pt x="1146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2331621" y="1552797"/>
              <a:ext cx="348412" cy="81849"/>
            </a:xfrm>
            <a:custGeom>
              <a:avLst/>
              <a:gdLst/>
              <a:ahLst/>
              <a:cxnLst/>
              <a:rect l="l" t="t" r="r" b="b"/>
              <a:pathLst>
                <a:path w="13081" h="3073" extrusionOk="0">
                  <a:moveTo>
                    <a:pt x="6556" y="1"/>
                  </a:moveTo>
                  <a:cubicBezTo>
                    <a:pt x="4118" y="1"/>
                    <a:pt x="1806" y="951"/>
                    <a:pt x="96" y="2661"/>
                  </a:cubicBezTo>
                  <a:cubicBezTo>
                    <a:pt x="1" y="2756"/>
                    <a:pt x="1" y="2882"/>
                    <a:pt x="96" y="2978"/>
                  </a:cubicBezTo>
                  <a:cubicBezTo>
                    <a:pt x="143" y="3025"/>
                    <a:pt x="207" y="3049"/>
                    <a:pt x="266" y="3049"/>
                  </a:cubicBezTo>
                  <a:cubicBezTo>
                    <a:pt x="325" y="3049"/>
                    <a:pt x="381" y="3025"/>
                    <a:pt x="412" y="2978"/>
                  </a:cubicBezTo>
                  <a:cubicBezTo>
                    <a:pt x="2059" y="1362"/>
                    <a:pt x="4213" y="476"/>
                    <a:pt x="6556" y="476"/>
                  </a:cubicBezTo>
                  <a:cubicBezTo>
                    <a:pt x="8868" y="476"/>
                    <a:pt x="11022" y="1362"/>
                    <a:pt x="12668" y="2978"/>
                  </a:cubicBezTo>
                  <a:cubicBezTo>
                    <a:pt x="12700" y="3041"/>
                    <a:pt x="12763" y="3073"/>
                    <a:pt x="12827" y="3073"/>
                  </a:cubicBezTo>
                  <a:cubicBezTo>
                    <a:pt x="12890" y="3073"/>
                    <a:pt x="12953" y="3041"/>
                    <a:pt x="12985" y="2978"/>
                  </a:cubicBezTo>
                  <a:cubicBezTo>
                    <a:pt x="13080" y="2882"/>
                    <a:pt x="13080" y="2756"/>
                    <a:pt x="12985" y="2661"/>
                  </a:cubicBezTo>
                  <a:cubicBezTo>
                    <a:pt x="11275" y="951"/>
                    <a:pt x="8995" y="1"/>
                    <a:pt x="65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2368751" y="1605109"/>
              <a:ext cx="274154" cy="66641"/>
            </a:xfrm>
            <a:custGeom>
              <a:avLst/>
              <a:gdLst/>
              <a:ahLst/>
              <a:cxnLst/>
              <a:rect l="l" t="t" r="r" b="b"/>
              <a:pathLst>
                <a:path w="10293" h="2502" extrusionOk="0">
                  <a:moveTo>
                    <a:pt x="5146" y="0"/>
                  </a:moveTo>
                  <a:cubicBezTo>
                    <a:pt x="3318" y="0"/>
                    <a:pt x="1489" y="697"/>
                    <a:pt x="95" y="2090"/>
                  </a:cubicBezTo>
                  <a:cubicBezTo>
                    <a:pt x="0" y="2185"/>
                    <a:pt x="0" y="2344"/>
                    <a:pt x="95" y="2439"/>
                  </a:cubicBezTo>
                  <a:cubicBezTo>
                    <a:pt x="127" y="2470"/>
                    <a:pt x="190" y="2502"/>
                    <a:pt x="254" y="2502"/>
                  </a:cubicBezTo>
                  <a:cubicBezTo>
                    <a:pt x="317" y="2502"/>
                    <a:pt x="380" y="2470"/>
                    <a:pt x="412" y="2439"/>
                  </a:cubicBezTo>
                  <a:cubicBezTo>
                    <a:pt x="1710" y="1124"/>
                    <a:pt x="3420" y="467"/>
                    <a:pt x="5131" y="467"/>
                  </a:cubicBezTo>
                  <a:cubicBezTo>
                    <a:pt x="6841" y="467"/>
                    <a:pt x="8551" y="1124"/>
                    <a:pt x="9849" y="2439"/>
                  </a:cubicBezTo>
                  <a:cubicBezTo>
                    <a:pt x="9897" y="2470"/>
                    <a:pt x="9960" y="2486"/>
                    <a:pt x="10023" y="2486"/>
                  </a:cubicBezTo>
                  <a:cubicBezTo>
                    <a:pt x="10087" y="2486"/>
                    <a:pt x="10150" y="2470"/>
                    <a:pt x="10198" y="2439"/>
                  </a:cubicBezTo>
                  <a:cubicBezTo>
                    <a:pt x="10293" y="2344"/>
                    <a:pt x="10293" y="2185"/>
                    <a:pt x="10198" y="2090"/>
                  </a:cubicBezTo>
                  <a:cubicBezTo>
                    <a:pt x="8804" y="697"/>
                    <a:pt x="6975" y="0"/>
                    <a:pt x="51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2405853" y="1657393"/>
              <a:ext cx="199949" cy="51485"/>
            </a:xfrm>
            <a:custGeom>
              <a:avLst/>
              <a:gdLst/>
              <a:ahLst/>
              <a:cxnLst/>
              <a:rect l="l" t="t" r="r" b="b"/>
              <a:pathLst>
                <a:path w="7507" h="1933" extrusionOk="0">
                  <a:moveTo>
                    <a:pt x="3738" y="1"/>
                  </a:moveTo>
                  <a:cubicBezTo>
                    <a:pt x="2376" y="1"/>
                    <a:pt x="1077" y="539"/>
                    <a:pt x="96" y="1521"/>
                  </a:cubicBezTo>
                  <a:cubicBezTo>
                    <a:pt x="1" y="1616"/>
                    <a:pt x="1" y="1774"/>
                    <a:pt x="96" y="1869"/>
                  </a:cubicBezTo>
                  <a:cubicBezTo>
                    <a:pt x="143" y="1901"/>
                    <a:pt x="206" y="1917"/>
                    <a:pt x="266" y="1917"/>
                  </a:cubicBezTo>
                  <a:cubicBezTo>
                    <a:pt x="325" y="1917"/>
                    <a:pt x="381" y="1901"/>
                    <a:pt x="412" y="1869"/>
                  </a:cubicBezTo>
                  <a:cubicBezTo>
                    <a:pt x="1331" y="982"/>
                    <a:pt x="2502" y="476"/>
                    <a:pt x="3769" y="476"/>
                  </a:cubicBezTo>
                  <a:cubicBezTo>
                    <a:pt x="5004" y="476"/>
                    <a:pt x="6208" y="982"/>
                    <a:pt x="7063" y="1869"/>
                  </a:cubicBezTo>
                  <a:cubicBezTo>
                    <a:pt x="7126" y="1901"/>
                    <a:pt x="7190" y="1932"/>
                    <a:pt x="7253" y="1932"/>
                  </a:cubicBezTo>
                  <a:cubicBezTo>
                    <a:pt x="7316" y="1932"/>
                    <a:pt x="7380" y="1901"/>
                    <a:pt x="7411" y="1869"/>
                  </a:cubicBezTo>
                  <a:cubicBezTo>
                    <a:pt x="7506" y="1774"/>
                    <a:pt x="7506" y="1616"/>
                    <a:pt x="7411" y="1521"/>
                  </a:cubicBezTo>
                  <a:cubicBezTo>
                    <a:pt x="6429" y="539"/>
                    <a:pt x="5131" y="1"/>
                    <a:pt x="37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2464051" y="1717295"/>
              <a:ext cx="83554" cy="82675"/>
            </a:xfrm>
            <a:custGeom>
              <a:avLst/>
              <a:gdLst/>
              <a:ahLst/>
              <a:cxnLst/>
              <a:rect l="l" t="t" r="r" b="b"/>
              <a:pathLst>
                <a:path w="3137" h="3104" extrusionOk="0">
                  <a:moveTo>
                    <a:pt x="1553" y="475"/>
                  </a:moveTo>
                  <a:cubicBezTo>
                    <a:pt x="2154" y="475"/>
                    <a:pt x="2661" y="950"/>
                    <a:pt x="2661" y="1552"/>
                  </a:cubicBezTo>
                  <a:cubicBezTo>
                    <a:pt x="2661" y="2154"/>
                    <a:pt x="2154" y="2629"/>
                    <a:pt x="1553" y="2629"/>
                  </a:cubicBezTo>
                  <a:cubicBezTo>
                    <a:pt x="983" y="2629"/>
                    <a:pt x="476" y="2154"/>
                    <a:pt x="476" y="1552"/>
                  </a:cubicBezTo>
                  <a:cubicBezTo>
                    <a:pt x="476" y="950"/>
                    <a:pt x="983" y="475"/>
                    <a:pt x="1553" y="475"/>
                  </a:cubicBezTo>
                  <a:close/>
                  <a:moveTo>
                    <a:pt x="1553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407"/>
                    <a:pt x="698" y="3104"/>
                    <a:pt x="1553" y="3104"/>
                  </a:cubicBezTo>
                  <a:cubicBezTo>
                    <a:pt x="2439" y="3104"/>
                    <a:pt x="3136" y="2407"/>
                    <a:pt x="3136" y="1552"/>
                  </a:cubicBezTo>
                  <a:cubicBezTo>
                    <a:pt x="3136" y="697"/>
                    <a:pt x="2439" y="0"/>
                    <a:pt x="1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2190776" y="1361318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3389" y="20111"/>
                  </a:moveTo>
                  <a:cubicBezTo>
                    <a:pt x="1298" y="17989"/>
                    <a:pt x="0" y="15044"/>
                    <a:pt x="0" y="11813"/>
                  </a:cubicBezTo>
                  <a:cubicBezTo>
                    <a:pt x="0" y="5289"/>
                    <a:pt x="5289" y="1"/>
                    <a:pt x="11813" y="1"/>
                  </a:cubicBezTo>
                  <a:cubicBezTo>
                    <a:pt x="13206" y="1"/>
                    <a:pt x="14536" y="254"/>
                    <a:pt x="15771" y="69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2505388" y="1446524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0"/>
                  </a:moveTo>
                  <a:cubicBezTo>
                    <a:pt x="10388" y="2154"/>
                    <a:pt x="11845" y="5226"/>
                    <a:pt x="11845" y="8614"/>
                  </a:cubicBezTo>
                  <a:cubicBezTo>
                    <a:pt x="11845" y="15138"/>
                    <a:pt x="6556" y="20458"/>
                    <a:pt x="1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" name="Google Shape;104;p14"/>
          <p:cNvGrpSpPr/>
          <p:nvPr/>
        </p:nvGrpSpPr>
        <p:grpSpPr>
          <a:xfrm>
            <a:off x="457201" y="3637093"/>
            <a:ext cx="630104" cy="630131"/>
            <a:chOff x="2190776" y="3637093"/>
            <a:chExt cx="630104" cy="630131"/>
          </a:xfrm>
        </p:grpSpPr>
        <p:sp>
          <p:nvSpPr>
            <p:cNvPr id="105" name="Google Shape;105;p14"/>
            <p:cNvSpPr/>
            <p:nvPr/>
          </p:nvSpPr>
          <p:spPr>
            <a:xfrm>
              <a:off x="2236321" y="3682639"/>
              <a:ext cx="539012" cy="539012"/>
            </a:xfrm>
            <a:custGeom>
              <a:avLst/>
              <a:gdLst/>
              <a:ahLst/>
              <a:cxnLst/>
              <a:rect l="l" t="t" r="r" b="b"/>
              <a:pathLst>
                <a:path w="20237" h="20237" extrusionOk="0">
                  <a:moveTo>
                    <a:pt x="10103" y="1"/>
                  </a:moveTo>
                  <a:cubicBezTo>
                    <a:pt x="4529" y="1"/>
                    <a:pt x="0" y="4529"/>
                    <a:pt x="0" y="10103"/>
                  </a:cubicBezTo>
                  <a:cubicBezTo>
                    <a:pt x="0" y="15708"/>
                    <a:pt x="4529" y="20237"/>
                    <a:pt x="10103" y="20237"/>
                  </a:cubicBezTo>
                  <a:cubicBezTo>
                    <a:pt x="15708" y="20237"/>
                    <a:pt x="20237" y="15708"/>
                    <a:pt x="20237" y="10103"/>
                  </a:cubicBezTo>
                  <a:cubicBezTo>
                    <a:pt x="20237" y="4529"/>
                    <a:pt x="15708" y="1"/>
                    <a:pt x="101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2343447" y="3828572"/>
              <a:ext cx="308753" cy="247173"/>
            </a:xfrm>
            <a:custGeom>
              <a:avLst/>
              <a:gdLst/>
              <a:ahLst/>
              <a:cxnLst/>
              <a:rect l="l" t="t" r="r" b="b"/>
              <a:pathLst>
                <a:path w="11592" h="9280" extrusionOk="0">
                  <a:moveTo>
                    <a:pt x="11211" y="380"/>
                  </a:moveTo>
                  <a:lnTo>
                    <a:pt x="11211" y="6176"/>
                  </a:lnTo>
                  <a:lnTo>
                    <a:pt x="3104" y="6176"/>
                  </a:lnTo>
                  <a:lnTo>
                    <a:pt x="3104" y="380"/>
                  </a:lnTo>
                  <a:close/>
                  <a:moveTo>
                    <a:pt x="2692" y="1742"/>
                  </a:moveTo>
                  <a:lnTo>
                    <a:pt x="2692" y="6556"/>
                  </a:lnTo>
                  <a:lnTo>
                    <a:pt x="9849" y="6556"/>
                  </a:lnTo>
                  <a:lnTo>
                    <a:pt x="9849" y="7537"/>
                  </a:lnTo>
                  <a:lnTo>
                    <a:pt x="1742" y="7537"/>
                  </a:lnTo>
                  <a:lnTo>
                    <a:pt x="1742" y="1742"/>
                  </a:lnTo>
                  <a:close/>
                  <a:moveTo>
                    <a:pt x="1362" y="3104"/>
                  </a:moveTo>
                  <a:lnTo>
                    <a:pt x="1362" y="7918"/>
                  </a:lnTo>
                  <a:lnTo>
                    <a:pt x="8487" y="7918"/>
                  </a:lnTo>
                  <a:lnTo>
                    <a:pt x="8487" y="8899"/>
                  </a:lnTo>
                  <a:lnTo>
                    <a:pt x="380" y="8899"/>
                  </a:lnTo>
                  <a:lnTo>
                    <a:pt x="380" y="3104"/>
                  </a:lnTo>
                  <a:close/>
                  <a:moveTo>
                    <a:pt x="2692" y="0"/>
                  </a:moveTo>
                  <a:lnTo>
                    <a:pt x="2692" y="1362"/>
                  </a:lnTo>
                  <a:lnTo>
                    <a:pt x="1362" y="1362"/>
                  </a:lnTo>
                  <a:lnTo>
                    <a:pt x="1362" y="2692"/>
                  </a:lnTo>
                  <a:lnTo>
                    <a:pt x="0" y="2692"/>
                  </a:lnTo>
                  <a:lnTo>
                    <a:pt x="0" y="9279"/>
                  </a:lnTo>
                  <a:lnTo>
                    <a:pt x="8899" y="9279"/>
                  </a:lnTo>
                  <a:lnTo>
                    <a:pt x="8899" y="7918"/>
                  </a:lnTo>
                  <a:lnTo>
                    <a:pt x="10229" y="7918"/>
                  </a:lnTo>
                  <a:lnTo>
                    <a:pt x="10229" y="6556"/>
                  </a:lnTo>
                  <a:lnTo>
                    <a:pt x="11591" y="6556"/>
                  </a:lnTo>
                  <a:lnTo>
                    <a:pt x="115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2190776" y="3637093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3389" y="20110"/>
                  </a:moveTo>
                  <a:cubicBezTo>
                    <a:pt x="1298" y="17988"/>
                    <a:pt x="0" y="15043"/>
                    <a:pt x="0" y="11813"/>
                  </a:cubicBezTo>
                  <a:cubicBezTo>
                    <a:pt x="0" y="5289"/>
                    <a:pt x="5289" y="0"/>
                    <a:pt x="11813" y="0"/>
                  </a:cubicBezTo>
                  <a:cubicBezTo>
                    <a:pt x="13206" y="0"/>
                    <a:pt x="14536" y="254"/>
                    <a:pt x="15771" y="666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2505388" y="3722298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0"/>
                  </a:moveTo>
                  <a:cubicBezTo>
                    <a:pt x="10388" y="2154"/>
                    <a:pt x="11845" y="5225"/>
                    <a:pt x="11845" y="8614"/>
                  </a:cubicBezTo>
                  <a:cubicBezTo>
                    <a:pt x="11845" y="15138"/>
                    <a:pt x="6556" y="20458"/>
                    <a:pt x="1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" name="Google Shape;109;p14"/>
          <p:cNvGrpSpPr/>
          <p:nvPr/>
        </p:nvGrpSpPr>
        <p:grpSpPr>
          <a:xfrm>
            <a:off x="457201" y="2499219"/>
            <a:ext cx="630104" cy="630104"/>
            <a:chOff x="2190776" y="2499219"/>
            <a:chExt cx="630104" cy="630104"/>
          </a:xfrm>
        </p:grpSpPr>
        <p:sp>
          <p:nvSpPr>
            <p:cNvPr id="110" name="Google Shape;110;p14"/>
            <p:cNvSpPr/>
            <p:nvPr/>
          </p:nvSpPr>
          <p:spPr>
            <a:xfrm>
              <a:off x="2236321" y="2544765"/>
              <a:ext cx="539012" cy="539012"/>
            </a:xfrm>
            <a:custGeom>
              <a:avLst/>
              <a:gdLst/>
              <a:ahLst/>
              <a:cxnLst/>
              <a:rect l="l" t="t" r="r" b="b"/>
              <a:pathLst>
                <a:path w="20237" h="20237" extrusionOk="0">
                  <a:moveTo>
                    <a:pt x="10103" y="0"/>
                  </a:moveTo>
                  <a:cubicBezTo>
                    <a:pt x="4529" y="0"/>
                    <a:pt x="0" y="4529"/>
                    <a:pt x="0" y="10103"/>
                  </a:cubicBezTo>
                  <a:cubicBezTo>
                    <a:pt x="0" y="15708"/>
                    <a:pt x="4529" y="20237"/>
                    <a:pt x="10103" y="20237"/>
                  </a:cubicBezTo>
                  <a:cubicBezTo>
                    <a:pt x="15708" y="20237"/>
                    <a:pt x="20237" y="15708"/>
                    <a:pt x="20237" y="10103"/>
                  </a:cubicBezTo>
                  <a:cubicBezTo>
                    <a:pt x="20237" y="4529"/>
                    <a:pt x="15708" y="0"/>
                    <a:pt x="10103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2434539" y="2737069"/>
              <a:ext cx="91118" cy="91118"/>
            </a:xfrm>
            <a:custGeom>
              <a:avLst/>
              <a:gdLst/>
              <a:ahLst/>
              <a:cxnLst/>
              <a:rect l="l" t="t" r="r" b="b"/>
              <a:pathLst>
                <a:path w="3421" h="3421" extrusionOk="0">
                  <a:moveTo>
                    <a:pt x="1711" y="1"/>
                  </a:moveTo>
                  <a:cubicBezTo>
                    <a:pt x="1584" y="1"/>
                    <a:pt x="1489" y="96"/>
                    <a:pt x="1489" y="222"/>
                  </a:cubicBezTo>
                  <a:lnTo>
                    <a:pt x="1489" y="1521"/>
                  </a:lnTo>
                  <a:lnTo>
                    <a:pt x="222" y="1521"/>
                  </a:lnTo>
                  <a:cubicBezTo>
                    <a:pt x="95" y="1521"/>
                    <a:pt x="0" y="1616"/>
                    <a:pt x="0" y="1711"/>
                  </a:cubicBezTo>
                  <a:cubicBezTo>
                    <a:pt x="0" y="1838"/>
                    <a:pt x="95" y="1933"/>
                    <a:pt x="222" y="1933"/>
                  </a:cubicBezTo>
                  <a:lnTo>
                    <a:pt x="1489" y="1933"/>
                  </a:lnTo>
                  <a:lnTo>
                    <a:pt x="1489" y="3231"/>
                  </a:lnTo>
                  <a:cubicBezTo>
                    <a:pt x="1489" y="3326"/>
                    <a:pt x="1584" y="3421"/>
                    <a:pt x="1711" y="3421"/>
                  </a:cubicBezTo>
                  <a:cubicBezTo>
                    <a:pt x="1837" y="3421"/>
                    <a:pt x="1932" y="3326"/>
                    <a:pt x="1932" y="3231"/>
                  </a:cubicBezTo>
                  <a:lnTo>
                    <a:pt x="1932" y="1933"/>
                  </a:lnTo>
                  <a:lnTo>
                    <a:pt x="3199" y="1933"/>
                  </a:lnTo>
                  <a:cubicBezTo>
                    <a:pt x="3326" y="1933"/>
                    <a:pt x="3421" y="1838"/>
                    <a:pt x="3421" y="1711"/>
                  </a:cubicBezTo>
                  <a:cubicBezTo>
                    <a:pt x="3421" y="1616"/>
                    <a:pt x="3326" y="1521"/>
                    <a:pt x="3199" y="1521"/>
                  </a:cubicBezTo>
                  <a:lnTo>
                    <a:pt x="1932" y="1521"/>
                  </a:lnTo>
                  <a:lnTo>
                    <a:pt x="1932" y="222"/>
                  </a:lnTo>
                  <a:cubicBezTo>
                    <a:pt x="1932" y="96"/>
                    <a:pt x="1837" y="1"/>
                    <a:pt x="17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2360307" y="2662838"/>
              <a:ext cx="291893" cy="302014"/>
            </a:xfrm>
            <a:custGeom>
              <a:avLst/>
              <a:gdLst/>
              <a:ahLst/>
              <a:cxnLst/>
              <a:rect l="l" t="t" r="r" b="b"/>
              <a:pathLst>
                <a:path w="10959" h="11339" extrusionOk="0">
                  <a:moveTo>
                    <a:pt x="4498" y="444"/>
                  </a:moveTo>
                  <a:cubicBezTo>
                    <a:pt x="6746" y="444"/>
                    <a:pt x="8583" y="2249"/>
                    <a:pt x="8583" y="4498"/>
                  </a:cubicBezTo>
                  <a:cubicBezTo>
                    <a:pt x="8583" y="6746"/>
                    <a:pt x="6746" y="8583"/>
                    <a:pt x="4498" y="8583"/>
                  </a:cubicBezTo>
                  <a:cubicBezTo>
                    <a:pt x="2249" y="8583"/>
                    <a:pt x="444" y="6746"/>
                    <a:pt x="444" y="4498"/>
                  </a:cubicBezTo>
                  <a:cubicBezTo>
                    <a:pt x="444" y="2249"/>
                    <a:pt x="2249" y="444"/>
                    <a:pt x="4498" y="444"/>
                  </a:cubicBezTo>
                  <a:close/>
                  <a:moveTo>
                    <a:pt x="4498" y="1"/>
                  </a:moveTo>
                  <a:cubicBezTo>
                    <a:pt x="2027" y="1"/>
                    <a:pt x="1" y="2028"/>
                    <a:pt x="1" y="4498"/>
                  </a:cubicBezTo>
                  <a:cubicBezTo>
                    <a:pt x="1" y="7000"/>
                    <a:pt x="2027" y="8995"/>
                    <a:pt x="4498" y="8995"/>
                  </a:cubicBezTo>
                  <a:cubicBezTo>
                    <a:pt x="5574" y="8995"/>
                    <a:pt x="6588" y="8615"/>
                    <a:pt x="7379" y="7981"/>
                  </a:cubicBezTo>
                  <a:lnTo>
                    <a:pt x="10546" y="11275"/>
                  </a:lnTo>
                  <a:cubicBezTo>
                    <a:pt x="10610" y="11338"/>
                    <a:pt x="10641" y="11338"/>
                    <a:pt x="10705" y="11338"/>
                  </a:cubicBezTo>
                  <a:cubicBezTo>
                    <a:pt x="10768" y="11338"/>
                    <a:pt x="10831" y="11338"/>
                    <a:pt x="10863" y="11275"/>
                  </a:cubicBezTo>
                  <a:cubicBezTo>
                    <a:pt x="10958" y="11212"/>
                    <a:pt x="10958" y="11085"/>
                    <a:pt x="10863" y="10990"/>
                  </a:cubicBezTo>
                  <a:lnTo>
                    <a:pt x="7696" y="7696"/>
                  </a:lnTo>
                  <a:cubicBezTo>
                    <a:pt x="8488" y="6873"/>
                    <a:pt x="8995" y="5733"/>
                    <a:pt x="8995" y="4498"/>
                  </a:cubicBezTo>
                  <a:cubicBezTo>
                    <a:pt x="8995" y="2028"/>
                    <a:pt x="6968" y="1"/>
                    <a:pt x="4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2190776" y="2499219"/>
              <a:ext cx="420087" cy="535630"/>
            </a:xfrm>
            <a:custGeom>
              <a:avLst/>
              <a:gdLst/>
              <a:ahLst/>
              <a:cxnLst/>
              <a:rect l="l" t="t" r="r" b="b"/>
              <a:pathLst>
                <a:path w="15772" h="20110" fill="none" extrusionOk="0">
                  <a:moveTo>
                    <a:pt x="3389" y="20110"/>
                  </a:moveTo>
                  <a:cubicBezTo>
                    <a:pt x="1298" y="17988"/>
                    <a:pt x="0" y="15043"/>
                    <a:pt x="0" y="11813"/>
                  </a:cubicBezTo>
                  <a:cubicBezTo>
                    <a:pt x="0" y="5289"/>
                    <a:pt x="5289" y="0"/>
                    <a:pt x="11813" y="0"/>
                  </a:cubicBezTo>
                  <a:cubicBezTo>
                    <a:pt x="13206" y="0"/>
                    <a:pt x="14536" y="253"/>
                    <a:pt x="15771" y="697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2505388" y="2584398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1"/>
                  </a:moveTo>
                  <a:cubicBezTo>
                    <a:pt x="10388" y="2154"/>
                    <a:pt x="11845" y="5226"/>
                    <a:pt x="11845" y="8615"/>
                  </a:cubicBezTo>
                  <a:cubicBezTo>
                    <a:pt x="11845" y="15138"/>
                    <a:pt x="6556" y="20459"/>
                    <a:pt x="1" y="20459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4"/>
          <p:cNvGrpSpPr/>
          <p:nvPr/>
        </p:nvGrpSpPr>
        <p:grpSpPr>
          <a:xfrm>
            <a:off x="2820853" y="1403508"/>
            <a:ext cx="3502263" cy="2951424"/>
            <a:chOff x="2820853" y="1403508"/>
            <a:chExt cx="3502263" cy="2951424"/>
          </a:xfrm>
        </p:grpSpPr>
        <p:sp>
          <p:nvSpPr>
            <p:cNvPr id="116" name="Google Shape;116;p14"/>
            <p:cNvSpPr/>
            <p:nvPr/>
          </p:nvSpPr>
          <p:spPr>
            <a:xfrm>
              <a:off x="2942335" y="1403508"/>
              <a:ext cx="3260177" cy="2951424"/>
            </a:xfrm>
            <a:custGeom>
              <a:avLst/>
              <a:gdLst/>
              <a:ahLst/>
              <a:cxnLst/>
              <a:rect l="l" t="t" r="r" b="b"/>
              <a:pathLst>
                <a:path w="122402" h="110810" fill="none" extrusionOk="0">
                  <a:moveTo>
                    <a:pt x="25335" y="0"/>
                  </a:moveTo>
                  <a:cubicBezTo>
                    <a:pt x="10008" y="11148"/>
                    <a:pt x="0" y="29199"/>
                    <a:pt x="0" y="49594"/>
                  </a:cubicBezTo>
                  <a:cubicBezTo>
                    <a:pt x="0" y="83416"/>
                    <a:pt x="27394" y="110810"/>
                    <a:pt x="61185" y="110810"/>
                  </a:cubicBezTo>
                  <a:cubicBezTo>
                    <a:pt x="95007" y="110810"/>
                    <a:pt x="122401" y="83416"/>
                    <a:pt x="122401" y="49594"/>
                  </a:cubicBezTo>
                  <a:cubicBezTo>
                    <a:pt x="122401" y="29199"/>
                    <a:pt x="112394" y="11116"/>
                    <a:pt x="97034" y="0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2820853" y="1675958"/>
              <a:ext cx="504440" cy="27"/>
            </a:xfrm>
            <a:custGeom>
              <a:avLst/>
              <a:gdLst/>
              <a:ahLst/>
              <a:cxnLst/>
              <a:rect l="l" t="t" r="r" b="b"/>
              <a:pathLst>
                <a:path w="18939" h="1" fill="none" extrusionOk="0">
                  <a:moveTo>
                    <a:pt x="1" y="0"/>
                  </a:moveTo>
                  <a:lnTo>
                    <a:pt x="18939" y="0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4"/>
            <p:cNvSpPr/>
            <p:nvPr/>
          </p:nvSpPr>
          <p:spPr>
            <a:xfrm>
              <a:off x="2820853" y="3985452"/>
              <a:ext cx="716162" cy="27"/>
            </a:xfrm>
            <a:custGeom>
              <a:avLst/>
              <a:gdLst/>
              <a:ahLst/>
              <a:cxnLst/>
              <a:rect l="l" t="t" r="r" b="b"/>
              <a:pathLst>
                <a:path w="26888" h="1" fill="none" extrusionOk="0">
                  <a:moveTo>
                    <a:pt x="1" y="1"/>
                  </a:moveTo>
                  <a:lnTo>
                    <a:pt x="26888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2820853" y="2828161"/>
              <a:ext cx="127395" cy="27"/>
            </a:xfrm>
            <a:custGeom>
              <a:avLst/>
              <a:gdLst/>
              <a:ahLst/>
              <a:cxnLst/>
              <a:rect l="l" t="t" r="r" b="b"/>
              <a:pathLst>
                <a:path w="4783" h="1" fill="none" extrusionOk="0">
                  <a:moveTo>
                    <a:pt x="1" y="1"/>
                  </a:moveTo>
                  <a:lnTo>
                    <a:pt x="4783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5818676" y="1675958"/>
              <a:ext cx="504440" cy="27"/>
            </a:xfrm>
            <a:custGeom>
              <a:avLst/>
              <a:gdLst/>
              <a:ahLst/>
              <a:cxnLst/>
              <a:rect l="l" t="t" r="r" b="b"/>
              <a:pathLst>
                <a:path w="18939" h="1" fill="none" extrusionOk="0">
                  <a:moveTo>
                    <a:pt x="18939" y="0"/>
                  </a:moveTo>
                  <a:lnTo>
                    <a:pt x="1" y="0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4"/>
            <p:cNvSpPr/>
            <p:nvPr/>
          </p:nvSpPr>
          <p:spPr>
            <a:xfrm>
              <a:off x="5606954" y="3985452"/>
              <a:ext cx="716162" cy="27"/>
            </a:xfrm>
            <a:custGeom>
              <a:avLst/>
              <a:gdLst/>
              <a:ahLst/>
              <a:cxnLst/>
              <a:rect l="l" t="t" r="r" b="b"/>
              <a:pathLst>
                <a:path w="26888" h="1" fill="none" extrusionOk="0">
                  <a:moveTo>
                    <a:pt x="26888" y="1"/>
                  </a:moveTo>
                  <a:lnTo>
                    <a:pt x="1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4"/>
            <p:cNvSpPr/>
            <p:nvPr/>
          </p:nvSpPr>
          <p:spPr>
            <a:xfrm>
              <a:off x="6195721" y="2828161"/>
              <a:ext cx="127395" cy="27"/>
            </a:xfrm>
            <a:custGeom>
              <a:avLst/>
              <a:gdLst/>
              <a:ahLst/>
              <a:cxnLst/>
              <a:rect l="l" t="t" r="r" b="b"/>
              <a:pathLst>
                <a:path w="4783" h="1" fill="none" extrusionOk="0">
                  <a:moveTo>
                    <a:pt x="4783" y="1"/>
                  </a:moveTo>
                  <a:lnTo>
                    <a:pt x="1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4"/>
            <p:cNvSpPr/>
            <p:nvPr/>
          </p:nvSpPr>
          <p:spPr>
            <a:xfrm>
              <a:off x="3623872" y="1880914"/>
              <a:ext cx="1896226" cy="1175030"/>
            </a:xfrm>
            <a:custGeom>
              <a:avLst/>
              <a:gdLst/>
              <a:ahLst/>
              <a:cxnLst/>
              <a:rect l="l" t="t" r="r" b="b"/>
              <a:pathLst>
                <a:path w="71193" h="44116" extrusionOk="0">
                  <a:moveTo>
                    <a:pt x="3421" y="1"/>
                  </a:moveTo>
                  <a:cubicBezTo>
                    <a:pt x="1553" y="1"/>
                    <a:pt x="1" y="1521"/>
                    <a:pt x="1" y="3421"/>
                  </a:cubicBezTo>
                  <a:lnTo>
                    <a:pt x="1" y="40695"/>
                  </a:lnTo>
                  <a:cubicBezTo>
                    <a:pt x="1" y="42595"/>
                    <a:pt x="1553" y="44116"/>
                    <a:pt x="3421" y="44116"/>
                  </a:cubicBezTo>
                  <a:lnTo>
                    <a:pt x="67773" y="44116"/>
                  </a:lnTo>
                  <a:cubicBezTo>
                    <a:pt x="69641" y="44116"/>
                    <a:pt x="71193" y="42595"/>
                    <a:pt x="71193" y="40695"/>
                  </a:cubicBezTo>
                  <a:lnTo>
                    <a:pt x="71193" y="3421"/>
                  </a:lnTo>
                  <a:cubicBezTo>
                    <a:pt x="71193" y="1521"/>
                    <a:pt x="69641" y="1"/>
                    <a:pt x="6777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4"/>
            <p:cNvSpPr/>
            <p:nvPr/>
          </p:nvSpPr>
          <p:spPr>
            <a:xfrm>
              <a:off x="3331180" y="3017962"/>
              <a:ext cx="2481610" cy="455512"/>
            </a:xfrm>
            <a:custGeom>
              <a:avLst/>
              <a:gdLst/>
              <a:ahLst/>
              <a:cxnLst/>
              <a:rect l="l" t="t" r="r" b="b"/>
              <a:pathLst>
                <a:path w="93171" h="17102" extrusionOk="0">
                  <a:moveTo>
                    <a:pt x="14410" y="0"/>
                  </a:moveTo>
                  <a:cubicBezTo>
                    <a:pt x="12542" y="0"/>
                    <a:pt x="10610" y="634"/>
                    <a:pt x="10103" y="1394"/>
                  </a:cubicBezTo>
                  <a:lnTo>
                    <a:pt x="507" y="15740"/>
                  </a:lnTo>
                  <a:cubicBezTo>
                    <a:pt x="1" y="16468"/>
                    <a:pt x="1616" y="17102"/>
                    <a:pt x="4118" y="17102"/>
                  </a:cubicBezTo>
                  <a:lnTo>
                    <a:pt x="89086" y="17102"/>
                  </a:lnTo>
                  <a:cubicBezTo>
                    <a:pt x="91556" y="17102"/>
                    <a:pt x="93171" y="16468"/>
                    <a:pt x="92664" y="15740"/>
                  </a:cubicBezTo>
                  <a:lnTo>
                    <a:pt x="83069" y="1394"/>
                  </a:lnTo>
                  <a:cubicBezTo>
                    <a:pt x="82594" y="634"/>
                    <a:pt x="80630" y="0"/>
                    <a:pt x="78762" y="0"/>
                  </a:cubicBezTo>
                  <a:close/>
                </a:path>
              </a:pathLst>
            </a:custGeom>
            <a:solidFill>
              <a:srgbClr val="FFFFFF"/>
            </a:solidFill>
            <a:ln w="237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4"/>
            <p:cNvSpPr/>
            <p:nvPr/>
          </p:nvSpPr>
          <p:spPr>
            <a:xfrm>
              <a:off x="3338771" y="3444761"/>
              <a:ext cx="2467280" cy="81849"/>
            </a:xfrm>
            <a:custGeom>
              <a:avLst/>
              <a:gdLst/>
              <a:ahLst/>
              <a:cxnLst/>
              <a:rect l="l" t="t" r="r" b="b"/>
              <a:pathLst>
                <a:path w="92633" h="3073" extrusionOk="0">
                  <a:moveTo>
                    <a:pt x="127" y="1"/>
                  </a:moveTo>
                  <a:lnTo>
                    <a:pt x="127" y="1"/>
                  </a:lnTo>
                  <a:cubicBezTo>
                    <a:pt x="1" y="1869"/>
                    <a:pt x="3358" y="3073"/>
                    <a:pt x="5543" y="3073"/>
                  </a:cubicBezTo>
                  <a:lnTo>
                    <a:pt x="87091" y="3073"/>
                  </a:lnTo>
                  <a:cubicBezTo>
                    <a:pt x="89276" y="3073"/>
                    <a:pt x="92633" y="1869"/>
                    <a:pt x="92474" y="1"/>
                  </a:cubicBezTo>
                  <a:lnTo>
                    <a:pt x="92474" y="1"/>
                  </a:lnTo>
                  <a:cubicBezTo>
                    <a:pt x="92443" y="603"/>
                    <a:pt x="90954" y="1078"/>
                    <a:pt x="88801" y="1078"/>
                  </a:cubicBezTo>
                  <a:lnTo>
                    <a:pt x="3833" y="1078"/>
                  </a:lnTo>
                  <a:cubicBezTo>
                    <a:pt x="1679" y="1078"/>
                    <a:pt x="191" y="603"/>
                    <a:pt x="12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4"/>
            <p:cNvSpPr/>
            <p:nvPr/>
          </p:nvSpPr>
          <p:spPr>
            <a:xfrm>
              <a:off x="3747032" y="3062656"/>
              <a:ext cx="104622" cy="22800"/>
            </a:xfrm>
            <a:custGeom>
              <a:avLst/>
              <a:gdLst/>
              <a:ahLst/>
              <a:cxnLst/>
              <a:rect l="l" t="t" r="r" b="b"/>
              <a:pathLst>
                <a:path w="3928" h="856" extrusionOk="0">
                  <a:moveTo>
                    <a:pt x="1046" y="1"/>
                  </a:moveTo>
                  <a:cubicBezTo>
                    <a:pt x="697" y="1"/>
                    <a:pt x="380" y="96"/>
                    <a:pt x="317" y="223"/>
                  </a:cubicBezTo>
                  <a:cubicBezTo>
                    <a:pt x="222" y="381"/>
                    <a:pt x="190" y="476"/>
                    <a:pt x="95" y="634"/>
                  </a:cubicBezTo>
                  <a:cubicBezTo>
                    <a:pt x="0" y="761"/>
                    <a:pt x="222" y="856"/>
                    <a:pt x="571" y="856"/>
                  </a:cubicBezTo>
                  <a:lnTo>
                    <a:pt x="2946" y="856"/>
                  </a:lnTo>
                  <a:cubicBezTo>
                    <a:pt x="3262" y="856"/>
                    <a:pt x="3579" y="761"/>
                    <a:pt x="3642" y="634"/>
                  </a:cubicBezTo>
                  <a:cubicBezTo>
                    <a:pt x="3737" y="476"/>
                    <a:pt x="3769" y="381"/>
                    <a:pt x="3864" y="223"/>
                  </a:cubicBezTo>
                  <a:cubicBezTo>
                    <a:pt x="3927" y="96"/>
                    <a:pt x="3706" y="1"/>
                    <a:pt x="338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3858366" y="3062656"/>
              <a:ext cx="102944" cy="22800"/>
            </a:xfrm>
            <a:custGeom>
              <a:avLst/>
              <a:gdLst/>
              <a:ahLst/>
              <a:cxnLst/>
              <a:rect l="l" t="t" r="r" b="b"/>
              <a:pathLst>
                <a:path w="3865" h="856" extrusionOk="0">
                  <a:moveTo>
                    <a:pt x="951" y="1"/>
                  </a:moveTo>
                  <a:cubicBezTo>
                    <a:pt x="634" y="1"/>
                    <a:pt x="317" y="96"/>
                    <a:pt x="286" y="223"/>
                  </a:cubicBezTo>
                  <a:cubicBezTo>
                    <a:pt x="191" y="381"/>
                    <a:pt x="127" y="476"/>
                    <a:pt x="64" y="634"/>
                  </a:cubicBezTo>
                  <a:cubicBezTo>
                    <a:pt x="1" y="761"/>
                    <a:pt x="222" y="856"/>
                    <a:pt x="539" y="856"/>
                  </a:cubicBezTo>
                  <a:lnTo>
                    <a:pt x="2946" y="856"/>
                  </a:lnTo>
                  <a:cubicBezTo>
                    <a:pt x="3263" y="856"/>
                    <a:pt x="3579" y="761"/>
                    <a:pt x="3611" y="634"/>
                  </a:cubicBezTo>
                  <a:cubicBezTo>
                    <a:pt x="3706" y="476"/>
                    <a:pt x="3738" y="381"/>
                    <a:pt x="3801" y="223"/>
                  </a:cubicBezTo>
                  <a:cubicBezTo>
                    <a:pt x="3864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3968875" y="3062656"/>
              <a:ext cx="102092" cy="22800"/>
            </a:xfrm>
            <a:custGeom>
              <a:avLst/>
              <a:gdLst/>
              <a:ahLst/>
              <a:cxnLst/>
              <a:rect l="l" t="t" r="r" b="b"/>
              <a:pathLst>
                <a:path w="3833" h="856" extrusionOk="0">
                  <a:moveTo>
                    <a:pt x="919" y="1"/>
                  </a:moveTo>
                  <a:cubicBezTo>
                    <a:pt x="602" y="1"/>
                    <a:pt x="285" y="96"/>
                    <a:pt x="254" y="223"/>
                  </a:cubicBezTo>
                  <a:cubicBezTo>
                    <a:pt x="190" y="381"/>
                    <a:pt x="127" y="476"/>
                    <a:pt x="64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42" y="634"/>
                  </a:cubicBezTo>
                  <a:cubicBezTo>
                    <a:pt x="3706" y="476"/>
                    <a:pt x="3737" y="381"/>
                    <a:pt x="3769" y="223"/>
                  </a:cubicBezTo>
                  <a:cubicBezTo>
                    <a:pt x="3832" y="96"/>
                    <a:pt x="3611" y="1"/>
                    <a:pt x="326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4080209" y="3062656"/>
              <a:ext cx="100414" cy="22800"/>
            </a:xfrm>
            <a:custGeom>
              <a:avLst/>
              <a:gdLst/>
              <a:ahLst/>
              <a:cxnLst/>
              <a:rect l="l" t="t" r="r" b="b"/>
              <a:pathLst>
                <a:path w="3770" h="856" extrusionOk="0">
                  <a:moveTo>
                    <a:pt x="856" y="1"/>
                  </a:moveTo>
                  <a:cubicBezTo>
                    <a:pt x="539" y="1"/>
                    <a:pt x="222" y="96"/>
                    <a:pt x="191" y="223"/>
                  </a:cubicBezTo>
                  <a:cubicBezTo>
                    <a:pt x="127" y="381"/>
                    <a:pt x="96" y="476"/>
                    <a:pt x="64" y="634"/>
                  </a:cubicBezTo>
                  <a:cubicBezTo>
                    <a:pt x="1" y="761"/>
                    <a:pt x="254" y="856"/>
                    <a:pt x="571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11" y="634"/>
                  </a:cubicBezTo>
                  <a:cubicBezTo>
                    <a:pt x="3674" y="476"/>
                    <a:pt x="3674" y="381"/>
                    <a:pt x="3738" y="223"/>
                  </a:cubicBezTo>
                  <a:cubicBezTo>
                    <a:pt x="3769" y="96"/>
                    <a:pt x="3516" y="1"/>
                    <a:pt x="319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4191570" y="3062656"/>
              <a:ext cx="98709" cy="22800"/>
            </a:xfrm>
            <a:custGeom>
              <a:avLst/>
              <a:gdLst/>
              <a:ahLst/>
              <a:cxnLst/>
              <a:rect l="l" t="t" r="r" b="b"/>
              <a:pathLst>
                <a:path w="3706" h="856" extrusionOk="0">
                  <a:moveTo>
                    <a:pt x="792" y="1"/>
                  </a:moveTo>
                  <a:cubicBezTo>
                    <a:pt x="475" y="1"/>
                    <a:pt x="158" y="96"/>
                    <a:pt x="127" y="223"/>
                  </a:cubicBezTo>
                  <a:cubicBezTo>
                    <a:pt x="95" y="381"/>
                    <a:pt x="63" y="476"/>
                    <a:pt x="32" y="634"/>
                  </a:cubicBezTo>
                  <a:cubicBezTo>
                    <a:pt x="0" y="761"/>
                    <a:pt x="222" y="856"/>
                    <a:pt x="570" y="856"/>
                  </a:cubicBezTo>
                  <a:lnTo>
                    <a:pt x="2945" y="856"/>
                  </a:lnTo>
                  <a:cubicBezTo>
                    <a:pt x="3294" y="856"/>
                    <a:pt x="3579" y="761"/>
                    <a:pt x="3610" y="634"/>
                  </a:cubicBezTo>
                  <a:cubicBezTo>
                    <a:pt x="3642" y="476"/>
                    <a:pt x="3642" y="381"/>
                    <a:pt x="3674" y="223"/>
                  </a:cubicBezTo>
                  <a:cubicBezTo>
                    <a:pt x="3705" y="96"/>
                    <a:pt x="3452" y="1"/>
                    <a:pt x="313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4302052" y="3062656"/>
              <a:ext cx="97031" cy="22800"/>
            </a:xfrm>
            <a:custGeom>
              <a:avLst/>
              <a:gdLst/>
              <a:ahLst/>
              <a:cxnLst/>
              <a:rect l="l" t="t" r="r" b="b"/>
              <a:pathLst>
                <a:path w="3643" h="856" extrusionOk="0">
                  <a:moveTo>
                    <a:pt x="729" y="1"/>
                  </a:moveTo>
                  <a:cubicBezTo>
                    <a:pt x="412" y="1"/>
                    <a:pt x="127" y="96"/>
                    <a:pt x="96" y="223"/>
                  </a:cubicBezTo>
                  <a:cubicBezTo>
                    <a:pt x="96" y="381"/>
                    <a:pt x="64" y="476"/>
                    <a:pt x="32" y="634"/>
                  </a:cubicBezTo>
                  <a:cubicBezTo>
                    <a:pt x="1" y="761"/>
                    <a:pt x="254" y="856"/>
                    <a:pt x="602" y="856"/>
                  </a:cubicBezTo>
                  <a:lnTo>
                    <a:pt x="2978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611" y="476"/>
                    <a:pt x="3611" y="381"/>
                    <a:pt x="3643" y="223"/>
                  </a:cubicBezTo>
                  <a:cubicBezTo>
                    <a:pt x="3643" y="96"/>
                    <a:pt x="3421" y="1"/>
                    <a:pt x="307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4413413" y="3062656"/>
              <a:ext cx="96179" cy="22800"/>
            </a:xfrm>
            <a:custGeom>
              <a:avLst/>
              <a:gdLst/>
              <a:ahLst/>
              <a:cxnLst/>
              <a:rect l="l" t="t" r="r" b="b"/>
              <a:pathLst>
                <a:path w="3611" h="856" extrusionOk="0">
                  <a:moveTo>
                    <a:pt x="665" y="1"/>
                  </a:moveTo>
                  <a:cubicBezTo>
                    <a:pt x="348" y="1"/>
                    <a:pt x="63" y="96"/>
                    <a:pt x="63" y="223"/>
                  </a:cubicBezTo>
                  <a:cubicBezTo>
                    <a:pt x="32" y="381"/>
                    <a:pt x="32" y="476"/>
                    <a:pt x="0" y="634"/>
                  </a:cubicBezTo>
                  <a:cubicBezTo>
                    <a:pt x="0" y="761"/>
                    <a:pt x="253" y="856"/>
                    <a:pt x="602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579" y="476"/>
                    <a:pt x="3579" y="381"/>
                    <a:pt x="3610" y="223"/>
                  </a:cubicBezTo>
                  <a:cubicBezTo>
                    <a:pt x="3610" y="96"/>
                    <a:pt x="3357" y="1"/>
                    <a:pt x="300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4524747" y="3062656"/>
              <a:ext cx="95327" cy="22800"/>
            </a:xfrm>
            <a:custGeom>
              <a:avLst/>
              <a:gdLst/>
              <a:ahLst/>
              <a:cxnLst/>
              <a:rect l="l" t="t" r="r" b="b"/>
              <a:pathLst>
                <a:path w="3579" h="856" extrusionOk="0">
                  <a:moveTo>
                    <a:pt x="602" y="1"/>
                  </a:moveTo>
                  <a:cubicBezTo>
                    <a:pt x="285" y="1"/>
                    <a:pt x="0" y="96"/>
                    <a:pt x="0" y="223"/>
                  </a:cubicBezTo>
                  <a:cubicBezTo>
                    <a:pt x="0" y="381"/>
                    <a:pt x="0" y="476"/>
                    <a:pt x="0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47" y="634"/>
                  </a:cubicBezTo>
                  <a:cubicBezTo>
                    <a:pt x="3547" y="476"/>
                    <a:pt x="3547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4"/>
            <p:cNvSpPr/>
            <p:nvPr/>
          </p:nvSpPr>
          <p:spPr>
            <a:xfrm>
              <a:off x="4634404" y="3062656"/>
              <a:ext cx="96179" cy="22800"/>
            </a:xfrm>
            <a:custGeom>
              <a:avLst/>
              <a:gdLst/>
              <a:ahLst/>
              <a:cxnLst/>
              <a:rect l="l" t="t" r="r" b="b"/>
              <a:pathLst>
                <a:path w="3611" h="856" extrusionOk="0">
                  <a:moveTo>
                    <a:pt x="602" y="1"/>
                  </a:moveTo>
                  <a:cubicBezTo>
                    <a:pt x="254" y="1"/>
                    <a:pt x="0" y="96"/>
                    <a:pt x="0" y="223"/>
                  </a:cubicBezTo>
                  <a:cubicBezTo>
                    <a:pt x="32" y="381"/>
                    <a:pt x="32" y="476"/>
                    <a:pt x="32" y="634"/>
                  </a:cubicBezTo>
                  <a:cubicBezTo>
                    <a:pt x="32" y="761"/>
                    <a:pt x="317" y="856"/>
                    <a:pt x="634" y="856"/>
                  </a:cubicBezTo>
                  <a:lnTo>
                    <a:pt x="3009" y="856"/>
                  </a:lnTo>
                  <a:cubicBezTo>
                    <a:pt x="3357" y="856"/>
                    <a:pt x="3611" y="761"/>
                    <a:pt x="3611" y="634"/>
                  </a:cubicBezTo>
                  <a:cubicBezTo>
                    <a:pt x="3579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4"/>
            <p:cNvSpPr/>
            <p:nvPr/>
          </p:nvSpPr>
          <p:spPr>
            <a:xfrm>
              <a:off x="4744060" y="3062656"/>
              <a:ext cx="97857" cy="22800"/>
            </a:xfrm>
            <a:custGeom>
              <a:avLst/>
              <a:gdLst/>
              <a:ahLst/>
              <a:cxnLst/>
              <a:rect l="l" t="t" r="r" b="b"/>
              <a:pathLst>
                <a:path w="3674" h="856" extrusionOk="0">
                  <a:moveTo>
                    <a:pt x="602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32" y="381"/>
                    <a:pt x="64" y="476"/>
                    <a:pt x="64" y="634"/>
                  </a:cubicBezTo>
                  <a:cubicBezTo>
                    <a:pt x="95" y="761"/>
                    <a:pt x="380" y="856"/>
                    <a:pt x="697" y="856"/>
                  </a:cubicBezTo>
                  <a:lnTo>
                    <a:pt x="3072" y="856"/>
                  </a:lnTo>
                  <a:cubicBezTo>
                    <a:pt x="3421" y="856"/>
                    <a:pt x="3674" y="761"/>
                    <a:pt x="3642" y="634"/>
                  </a:cubicBezTo>
                  <a:cubicBezTo>
                    <a:pt x="3611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4"/>
            <p:cNvSpPr/>
            <p:nvPr/>
          </p:nvSpPr>
          <p:spPr>
            <a:xfrm>
              <a:off x="4853716" y="3062656"/>
              <a:ext cx="99562" cy="22800"/>
            </a:xfrm>
            <a:custGeom>
              <a:avLst/>
              <a:gdLst/>
              <a:ahLst/>
              <a:cxnLst/>
              <a:rect l="l" t="t" r="r" b="b"/>
              <a:pathLst>
                <a:path w="3738" h="856" extrusionOk="0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64" y="381"/>
                    <a:pt x="95" y="476"/>
                    <a:pt x="127" y="634"/>
                  </a:cubicBezTo>
                  <a:cubicBezTo>
                    <a:pt x="159" y="761"/>
                    <a:pt x="444" y="856"/>
                    <a:pt x="760" y="856"/>
                  </a:cubicBezTo>
                  <a:lnTo>
                    <a:pt x="3167" y="856"/>
                  </a:lnTo>
                  <a:cubicBezTo>
                    <a:pt x="3484" y="856"/>
                    <a:pt x="3737" y="761"/>
                    <a:pt x="3706" y="634"/>
                  </a:cubicBezTo>
                  <a:cubicBezTo>
                    <a:pt x="3642" y="476"/>
                    <a:pt x="3611" y="381"/>
                    <a:pt x="3579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4"/>
            <p:cNvSpPr/>
            <p:nvPr/>
          </p:nvSpPr>
          <p:spPr>
            <a:xfrm>
              <a:off x="4963373" y="3062656"/>
              <a:ext cx="100387" cy="22800"/>
            </a:xfrm>
            <a:custGeom>
              <a:avLst/>
              <a:gdLst/>
              <a:ahLst/>
              <a:cxnLst/>
              <a:rect l="l" t="t" r="r" b="b"/>
              <a:pathLst>
                <a:path w="3769" h="856" extrusionOk="0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95" y="381"/>
                    <a:pt x="127" y="476"/>
                    <a:pt x="159" y="634"/>
                  </a:cubicBezTo>
                  <a:cubicBezTo>
                    <a:pt x="190" y="761"/>
                    <a:pt x="475" y="856"/>
                    <a:pt x="824" y="856"/>
                  </a:cubicBezTo>
                  <a:lnTo>
                    <a:pt x="3199" y="856"/>
                  </a:lnTo>
                  <a:cubicBezTo>
                    <a:pt x="3516" y="856"/>
                    <a:pt x="3769" y="761"/>
                    <a:pt x="3737" y="634"/>
                  </a:cubicBezTo>
                  <a:cubicBezTo>
                    <a:pt x="3674" y="476"/>
                    <a:pt x="3642" y="381"/>
                    <a:pt x="3579" y="223"/>
                  </a:cubicBezTo>
                  <a:cubicBezTo>
                    <a:pt x="3547" y="96"/>
                    <a:pt x="3231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>
              <a:off x="5073029" y="3062656"/>
              <a:ext cx="101240" cy="22800"/>
            </a:xfrm>
            <a:custGeom>
              <a:avLst/>
              <a:gdLst/>
              <a:ahLst/>
              <a:cxnLst/>
              <a:rect l="l" t="t" r="r" b="b"/>
              <a:pathLst>
                <a:path w="3801" h="856" extrusionOk="0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95" y="381"/>
                    <a:pt x="127" y="476"/>
                    <a:pt x="190" y="634"/>
                  </a:cubicBezTo>
                  <a:cubicBezTo>
                    <a:pt x="254" y="761"/>
                    <a:pt x="539" y="856"/>
                    <a:pt x="887" y="856"/>
                  </a:cubicBezTo>
                  <a:lnTo>
                    <a:pt x="3262" y="856"/>
                  </a:lnTo>
                  <a:cubicBezTo>
                    <a:pt x="3579" y="856"/>
                    <a:pt x="3801" y="761"/>
                    <a:pt x="3769" y="634"/>
                  </a:cubicBezTo>
                  <a:cubicBezTo>
                    <a:pt x="3706" y="476"/>
                    <a:pt x="3642" y="381"/>
                    <a:pt x="3579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>
              <a:off x="5182685" y="3062656"/>
              <a:ext cx="102918" cy="22800"/>
            </a:xfrm>
            <a:custGeom>
              <a:avLst/>
              <a:gdLst/>
              <a:ahLst/>
              <a:cxnLst/>
              <a:rect l="l" t="t" r="r" b="b"/>
              <a:pathLst>
                <a:path w="3864" h="856" extrusionOk="0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27" y="381"/>
                    <a:pt x="159" y="476"/>
                    <a:pt x="254" y="634"/>
                  </a:cubicBezTo>
                  <a:cubicBezTo>
                    <a:pt x="285" y="761"/>
                    <a:pt x="602" y="856"/>
                    <a:pt x="919" y="856"/>
                  </a:cubicBezTo>
                  <a:lnTo>
                    <a:pt x="3325" y="856"/>
                  </a:lnTo>
                  <a:cubicBezTo>
                    <a:pt x="3642" y="856"/>
                    <a:pt x="3864" y="761"/>
                    <a:pt x="3801" y="634"/>
                  </a:cubicBezTo>
                  <a:cubicBezTo>
                    <a:pt x="3737" y="476"/>
                    <a:pt x="3674" y="381"/>
                    <a:pt x="3610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4"/>
            <p:cNvSpPr/>
            <p:nvPr/>
          </p:nvSpPr>
          <p:spPr>
            <a:xfrm>
              <a:off x="5292341" y="3062656"/>
              <a:ext cx="104622" cy="22800"/>
            </a:xfrm>
            <a:custGeom>
              <a:avLst/>
              <a:gdLst/>
              <a:ahLst/>
              <a:cxnLst/>
              <a:rect l="l" t="t" r="r" b="b"/>
              <a:pathLst>
                <a:path w="3928" h="856" extrusionOk="0">
                  <a:moveTo>
                    <a:pt x="539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59" y="381"/>
                    <a:pt x="190" y="476"/>
                    <a:pt x="285" y="634"/>
                  </a:cubicBezTo>
                  <a:cubicBezTo>
                    <a:pt x="349" y="761"/>
                    <a:pt x="665" y="856"/>
                    <a:pt x="982" y="856"/>
                  </a:cubicBezTo>
                  <a:lnTo>
                    <a:pt x="3389" y="856"/>
                  </a:lnTo>
                  <a:cubicBezTo>
                    <a:pt x="3705" y="856"/>
                    <a:pt x="3927" y="761"/>
                    <a:pt x="3864" y="634"/>
                  </a:cubicBezTo>
                  <a:cubicBezTo>
                    <a:pt x="3737" y="476"/>
                    <a:pt x="3705" y="381"/>
                    <a:pt x="3610" y="223"/>
                  </a:cubicBezTo>
                  <a:cubicBezTo>
                    <a:pt x="3547" y="96"/>
                    <a:pt x="3230" y="1"/>
                    <a:pt x="288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4"/>
            <p:cNvSpPr/>
            <p:nvPr/>
          </p:nvSpPr>
          <p:spPr>
            <a:xfrm>
              <a:off x="3724259" y="3091342"/>
              <a:ext cx="80997" cy="35451"/>
            </a:xfrm>
            <a:custGeom>
              <a:avLst/>
              <a:gdLst/>
              <a:ahLst/>
              <a:cxnLst/>
              <a:rect l="l" t="t" r="r" b="b"/>
              <a:pathLst>
                <a:path w="3041" h="1331" extrusionOk="0">
                  <a:moveTo>
                    <a:pt x="1299" y="1"/>
                  </a:moveTo>
                  <a:cubicBezTo>
                    <a:pt x="950" y="1"/>
                    <a:pt x="634" y="96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1806" y="1331"/>
                  </a:lnTo>
                  <a:cubicBezTo>
                    <a:pt x="2122" y="1331"/>
                    <a:pt x="2471" y="1236"/>
                    <a:pt x="2534" y="1109"/>
                  </a:cubicBezTo>
                  <a:cubicBezTo>
                    <a:pt x="2692" y="761"/>
                    <a:pt x="2787" y="571"/>
                    <a:pt x="2977" y="222"/>
                  </a:cubicBezTo>
                  <a:cubicBezTo>
                    <a:pt x="3041" y="96"/>
                    <a:pt x="2819" y="1"/>
                    <a:pt x="247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>
              <a:off x="3806082" y="3091342"/>
              <a:ext cx="110509" cy="35451"/>
            </a:xfrm>
            <a:custGeom>
              <a:avLst/>
              <a:gdLst/>
              <a:ahLst/>
              <a:cxnLst/>
              <a:rect l="l" t="t" r="r" b="b"/>
              <a:pathLst>
                <a:path w="4149" h="1331" extrusionOk="0">
                  <a:moveTo>
                    <a:pt x="1204" y="1"/>
                  </a:moveTo>
                  <a:cubicBezTo>
                    <a:pt x="887" y="1"/>
                    <a:pt x="570" y="96"/>
                    <a:pt x="507" y="222"/>
                  </a:cubicBezTo>
                  <a:cubicBezTo>
                    <a:pt x="317" y="571"/>
                    <a:pt x="222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009" y="1331"/>
                  </a:lnTo>
                  <a:cubicBezTo>
                    <a:pt x="3357" y="1331"/>
                    <a:pt x="3674" y="1236"/>
                    <a:pt x="3706" y="1109"/>
                  </a:cubicBezTo>
                  <a:cubicBezTo>
                    <a:pt x="3864" y="761"/>
                    <a:pt x="3959" y="571"/>
                    <a:pt x="4117" y="222"/>
                  </a:cubicBezTo>
                  <a:cubicBezTo>
                    <a:pt x="4149" y="96"/>
                    <a:pt x="3927" y="1"/>
                    <a:pt x="361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4"/>
            <p:cNvSpPr/>
            <p:nvPr/>
          </p:nvSpPr>
          <p:spPr>
            <a:xfrm>
              <a:off x="3919946" y="3091342"/>
              <a:ext cx="108831" cy="35451"/>
            </a:xfrm>
            <a:custGeom>
              <a:avLst/>
              <a:gdLst/>
              <a:ahLst/>
              <a:cxnLst/>
              <a:rect l="l" t="t" r="r" b="b"/>
              <a:pathLst>
                <a:path w="4086" h="1331" extrusionOk="0">
                  <a:moveTo>
                    <a:pt x="1141" y="1"/>
                  </a:moveTo>
                  <a:cubicBezTo>
                    <a:pt x="792" y="1"/>
                    <a:pt x="476" y="96"/>
                    <a:pt x="444" y="222"/>
                  </a:cubicBezTo>
                  <a:cubicBezTo>
                    <a:pt x="286" y="571"/>
                    <a:pt x="222" y="761"/>
                    <a:pt x="64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4" y="1236"/>
                    <a:pt x="3706" y="1109"/>
                  </a:cubicBezTo>
                  <a:cubicBezTo>
                    <a:pt x="3833" y="761"/>
                    <a:pt x="3928" y="571"/>
                    <a:pt x="4054" y="222"/>
                  </a:cubicBezTo>
                  <a:cubicBezTo>
                    <a:pt x="4086" y="96"/>
                    <a:pt x="3864" y="1"/>
                    <a:pt x="351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4"/>
            <p:cNvSpPr/>
            <p:nvPr/>
          </p:nvSpPr>
          <p:spPr>
            <a:xfrm>
              <a:off x="4033811" y="3091342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1046" y="1"/>
                  </a:moveTo>
                  <a:cubicBezTo>
                    <a:pt x="729" y="1"/>
                    <a:pt x="413" y="96"/>
                    <a:pt x="381" y="222"/>
                  </a:cubicBezTo>
                  <a:cubicBezTo>
                    <a:pt x="254" y="571"/>
                    <a:pt x="191" y="761"/>
                    <a:pt x="64" y="1109"/>
                  </a:cubicBezTo>
                  <a:cubicBezTo>
                    <a:pt x="1" y="1236"/>
                    <a:pt x="254" y="1331"/>
                    <a:pt x="603" y="1331"/>
                  </a:cubicBezTo>
                  <a:lnTo>
                    <a:pt x="3041" y="1331"/>
                  </a:lnTo>
                  <a:cubicBezTo>
                    <a:pt x="3390" y="1331"/>
                    <a:pt x="3675" y="1236"/>
                    <a:pt x="3738" y="1109"/>
                  </a:cubicBezTo>
                  <a:cubicBezTo>
                    <a:pt x="3833" y="761"/>
                    <a:pt x="3865" y="571"/>
                    <a:pt x="3991" y="222"/>
                  </a:cubicBezTo>
                  <a:cubicBezTo>
                    <a:pt x="4023" y="96"/>
                    <a:pt x="3770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4"/>
            <p:cNvSpPr/>
            <p:nvPr/>
          </p:nvSpPr>
          <p:spPr>
            <a:xfrm>
              <a:off x="4148528" y="3091342"/>
              <a:ext cx="103797" cy="35451"/>
            </a:xfrm>
            <a:custGeom>
              <a:avLst/>
              <a:gdLst/>
              <a:ahLst/>
              <a:cxnLst/>
              <a:rect l="l" t="t" r="r" b="b"/>
              <a:pathLst>
                <a:path w="3897" h="1331" extrusionOk="0">
                  <a:moveTo>
                    <a:pt x="919" y="1"/>
                  </a:moveTo>
                  <a:cubicBezTo>
                    <a:pt x="603" y="1"/>
                    <a:pt x="318" y="96"/>
                    <a:pt x="286" y="222"/>
                  </a:cubicBezTo>
                  <a:cubicBezTo>
                    <a:pt x="159" y="571"/>
                    <a:pt x="128" y="761"/>
                    <a:pt x="33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5" y="1236"/>
                    <a:pt x="3675" y="1109"/>
                  </a:cubicBezTo>
                  <a:cubicBezTo>
                    <a:pt x="3770" y="761"/>
                    <a:pt x="3801" y="571"/>
                    <a:pt x="3865" y="222"/>
                  </a:cubicBezTo>
                  <a:cubicBezTo>
                    <a:pt x="3896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4"/>
            <p:cNvSpPr/>
            <p:nvPr/>
          </p:nvSpPr>
          <p:spPr>
            <a:xfrm>
              <a:off x="4262419" y="3091342"/>
              <a:ext cx="102092" cy="35451"/>
            </a:xfrm>
            <a:custGeom>
              <a:avLst/>
              <a:gdLst/>
              <a:ahLst/>
              <a:cxnLst/>
              <a:rect l="l" t="t" r="r" b="b"/>
              <a:pathLst>
                <a:path w="3833" h="1331" extrusionOk="0">
                  <a:moveTo>
                    <a:pt x="855" y="1"/>
                  </a:moveTo>
                  <a:cubicBezTo>
                    <a:pt x="507" y="1"/>
                    <a:pt x="222" y="96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54" y="1331"/>
                    <a:pt x="602" y="1331"/>
                  </a:cubicBezTo>
                  <a:lnTo>
                    <a:pt x="3040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37" y="761"/>
                    <a:pt x="3769" y="571"/>
                    <a:pt x="3801" y="222"/>
                  </a:cubicBezTo>
                  <a:cubicBezTo>
                    <a:pt x="3832" y="96"/>
                    <a:pt x="3579" y="1"/>
                    <a:pt x="323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4376284" y="3091342"/>
              <a:ext cx="99562" cy="35451"/>
            </a:xfrm>
            <a:custGeom>
              <a:avLst/>
              <a:gdLst/>
              <a:ahLst/>
              <a:cxnLst/>
              <a:rect l="l" t="t" r="r" b="b"/>
              <a:pathLst>
                <a:path w="3738" h="1331" extrusionOk="0">
                  <a:moveTo>
                    <a:pt x="761" y="1"/>
                  </a:moveTo>
                  <a:cubicBezTo>
                    <a:pt x="444" y="1"/>
                    <a:pt x="159" y="96"/>
                    <a:pt x="127" y="222"/>
                  </a:cubicBezTo>
                  <a:cubicBezTo>
                    <a:pt x="96" y="571"/>
                    <a:pt x="64" y="761"/>
                    <a:pt x="32" y="1109"/>
                  </a:cubicBezTo>
                  <a:cubicBezTo>
                    <a:pt x="1" y="1236"/>
                    <a:pt x="286" y="1331"/>
                    <a:pt x="602" y="1331"/>
                  </a:cubicBezTo>
                  <a:lnTo>
                    <a:pt x="3072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06" y="761"/>
                    <a:pt x="3706" y="571"/>
                    <a:pt x="3738" y="222"/>
                  </a:cubicBezTo>
                  <a:cubicBezTo>
                    <a:pt x="3738" y="96"/>
                    <a:pt x="3484" y="1"/>
                    <a:pt x="316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4490148" y="3091342"/>
              <a:ext cx="97884" cy="35451"/>
            </a:xfrm>
            <a:custGeom>
              <a:avLst/>
              <a:gdLst/>
              <a:ahLst/>
              <a:cxnLst/>
              <a:rect l="l" t="t" r="r" b="b"/>
              <a:pathLst>
                <a:path w="3675" h="1331" extrusionOk="0">
                  <a:moveTo>
                    <a:pt x="666" y="1"/>
                  </a:moveTo>
                  <a:cubicBezTo>
                    <a:pt x="349" y="1"/>
                    <a:pt x="64" y="96"/>
                    <a:pt x="64" y="222"/>
                  </a:cubicBezTo>
                  <a:cubicBezTo>
                    <a:pt x="64" y="571"/>
                    <a:pt x="33" y="761"/>
                    <a:pt x="33" y="1109"/>
                  </a:cubicBezTo>
                  <a:cubicBezTo>
                    <a:pt x="1" y="1236"/>
                    <a:pt x="286" y="1331"/>
                    <a:pt x="634" y="1331"/>
                  </a:cubicBezTo>
                  <a:lnTo>
                    <a:pt x="3073" y="1331"/>
                  </a:lnTo>
                  <a:cubicBezTo>
                    <a:pt x="3421" y="1331"/>
                    <a:pt x="3675" y="1236"/>
                    <a:pt x="3675" y="1109"/>
                  </a:cubicBezTo>
                  <a:cubicBezTo>
                    <a:pt x="3675" y="761"/>
                    <a:pt x="3675" y="571"/>
                    <a:pt x="3675" y="222"/>
                  </a:cubicBezTo>
                  <a:cubicBezTo>
                    <a:pt x="3675" y="96"/>
                    <a:pt x="3390" y="1"/>
                    <a:pt x="307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4"/>
            <p:cNvSpPr/>
            <p:nvPr/>
          </p:nvSpPr>
          <p:spPr>
            <a:xfrm>
              <a:off x="4604040" y="3091342"/>
              <a:ext cx="98709" cy="35451"/>
            </a:xfrm>
            <a:custGeom>
              <a:avLst/>
              <a:gdLst/>
              <a:ahLst/>
              <a:cxnLst/>
              <a:rect l="l" t="t" r="r" b="b"/>
              <a:pathLst>
                <a:path w="3706" h="1331" extrusionOk="0">
                  <a:moveTo>
                    <a:pt x="602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0" y="571"/>
                    <a:pt x="0" y="761"/>
                    <a:pt x="32" y="1109"/>
                  </a:cubicBezTo>
                  <a:cubicBezTo>
                    <a:pt x="32" y="1236"/>
                    <a:pt x="285" y="1331"/>
                    <a:pt x="634" y="1331"/>
                  </a:cubicBezTo>
                  <a:lnTo>
                    <a:pt x="3104" y="1331"/>
                  </a:lnTo>
                  <a:cubicBezTo>
                    <a:pt x="3420" y="1331"/>
                    <a:pt x="3706" y="1236"/>
                    <a:pt x="3674" y="1109"/>
                  </a:cubicBezTo>
                  <a:cubicBezTo>
                    <a:pt x="3642" y="761"/>
                    <a:pt x="3642" y="571"/>
                    <a:pt x="3611" y="222"/>
                  </a:cubicBezTo>
                  <a:cubicBezTo>
                    <a:pt x="3579" y="96"/>
                    <a:pt x="3325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4"/>
            <p:cNvSpPr/>
            <p:nvPr/>
          </p:nvSpPr>
          <p:spPr>
            <a:xfrm>
              <a:off x="4716226" y="3091342"/>
              <a:ext cx="100387" cy="35451"/>
            </a:xfrm>
            <a:custGeom>
              <a:avLst/>
              <a:gdLst/>
              <a:ahLst/>
              <a:cxnLst/>
              <a:rect l="l" t="t" r="r" b="b"/>
              <a:pathLst>
                <a:path w="3769" h="1331" extrusionOk="0">
                  <a:moveTo>
                    <a:pt x="570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32" y="571"/>
                    <a:pt x="32" y="761"/>
                    <a:pt x="95" y="1109"/>
                  </a:cubicBezTo>
                  <a:cubicBezTo>
                    <a:pt x="95" y="1236"/>
                    <a:pt x="380" y="1331"/>
                    <a:pt x="729" y="1331"/>
                  </a:cubicBezTo>
                  <a:lnTo>
                    <a:pt x="3167" y="1331"/>
                  </a:lnTo>
                  <a:cubicBezTo>
                    <a:pt x="3515" y="1331"/>
                    <a:pt x="3769" y="1236"/>
                    <a:pt x="3737" y="1109"/>
                  </a:cubicBezTo>
                  <a:cubicBezTo>
                    <a:pt x="3674" y="761"/>
                    <a:pt x="3674" y="571"/>
                    <a:pt x="3610" y="222"/>
                  </a:cubicBezTo>
                  <a:cubicBezTo>
                    <a:pt x="3579" y="96"/>
                    <a:pt x="3294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4"/>
            <p:cNvSpPr/>
            <p:nvPr/>
          </p:nvSpPr>
          <p:spPr>
            <a:xfrm>
              <a:off x="4827561" y="3091342"/>
              <a:ext cx="102944" cy="35451"/>
            </a:xfrm>
            <a:custGeom>
              <a:avLst/>
              <a:gdLst/>
              <a:ahLst/>
              <a:cxnLst/>
              <a:rect l="l" t="t" r="r" b="b"/>
              <a:pathLst>
                <a:path w="3865" h="1331" extrusionOk="0">
                  <a:moveTo>
                    <a:pt x="602" y="1"/>
                  </a:moveTo>
                  <a:cubicBezTo>
                    <a:pt x="254" y="1"/>
                    <a:pt x="1" y="96"/>
                    <a:pt x="32" y="222"/>
                  </a:cubicBezTo>
                  <a:cubicBezTo>
                    <a:pt x="96" y="571"/>
                    <a:pt x="127" y="761"/>
                    <a:pt x="191" y="1109"/>
                  </a:cubicBezTo>
                  <a:cubicBezTo>
                    <a:pt x="191" y="1236"/>
                    <a:pt x="476" y="1331"/>
                    <a:pt x="824" y="1331"/>
                  </a:cubicBezTo>
                  <a:lnTo>
                    <a:pt x="3262" y="1331"/>
                  </a:lnTo>
                  <a:cubicBezTo>
                    <a:pt x="3611" y="1331"/>
                    <a:pt x="3864" y="1236"/>
                    <a:pt x="3832" y="1109"/>
                  </a:cubicBezTo>
                  <a:cubicBezTo>
                    <a:pt x="3769" y="761"/>
                    <a:pt x="3706" y="571"/>
                    <a:pt x="3642" y="222"/>
                  </a:cubicBezTo>
                  <a:cubicBezTo>
                    <a:pt x="3611" y="96"/>
                    <a:pt x="3326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4"/>
            <p:cNvSpPr/>
            <p:nvPr/>
          </p:nvSpPr>
          <p:spPr>
            <a:xfrm>
              <a:off x="4939747" y="3091342"/>
              <a:ext cx="104622" cy="35451"/>
            </a:xfrm>
            <a:custGeom>
              <a:avLst/>
              <a:gdLst/>
              <a:ahLst/>
              <a:cxnLst/>
              <a:rect l="l" t="t" r="r" b="b"/>
              <a:pathLst>
                <a:path w="3928" h="1331" extrusionOk="0">
                  <a:moveTo>
                    <a:pt x="571" y="1"/>
                  </a:moveTo>
                  <a:cubicBezTo>
                    <a:pt x="222" y="1"/>
                    <a:pt x="1" y="96"/>
                    <a:pt x="32" y="222"/>
                  </a:cubicBezTo>
                  <a:cubicBezTo>
                    <a:pt x="96" y="571"/>
                    <a:pt x="159" y="761"/>
                    <a:pt x="222" y="1109"/>
                  </a:cubicBezTo>
                  <a:cubicBezTo>
                    <a:pt x="254" y="1236"/>
                    <a:pt x="571" y="1331"/>
                    <a:pt x="919" y="1331"/>
                  </a:cubicBezTo>
                  <a:lnTo>
                    <a:pt x="3357" y="1331"/>
                  </a:lnTo>
                  <a:cubicBezTo>
                    <a:pt x="3706" y="1331"/>
                    <a:pt x="3927" y="1236"/>
                    <a:pt x="3896" y="1109"/>
                  </a:cubicBezTo>
                  <a:cubicBezTo>
                    <a:pt x="3801" y="761"/>
                    <a:pt x="3737" y="571"/>
                    <a:pt x="3642" y="222"/>
                  </a:cubicBezTo>
                  <a:cubicBezTo>
                    <a:pt x="3579" y="96"/>
                    <a:pt x="3294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4"/>
            <p:cNvSpPr/>
            <p:nvPr/>
          </p:nvSpPr>
          <p:spPr>
            <a:xfrm>
              <a:off x="5051082" y="3091342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571" y="1"/>
                  </a:moveTo>
                  <a:cubicBezTo>
                    <a:pt x="254" y="1"/>
                    <a:pt x="1" y="96"/>
                    <a:pt x="64" y="222"/>
                  </a:cubicBezTo>
                  <a:cubicBezTo>
                    <a:pt x="159" y="571"/>
                    <a:pt x="223" y="761"/>
                    <a:pt x="318" y="1109"/>
                  </a:cubicBezTo>
                  <a:cubicBezTo>
                    <a:pt x="381" y="1236"/>
                    <a:pt x="666" y="1331"/>
                    <a:pt x="1014" y="1331"/>
                  </a:cubicBezTo>
                  <a:lnTo>
                    <a:pt x="3484" y="1331"/>
                  </a:lnTo>
                  <a:cubicBezTo>
                    <a:pt x="3801" y="1331"/>
                    <a:pt x="4054" y="1236"/>
                    <a:pt x="3991" y="1109"/>
                  </a:cubicBezTo>
                  <a:cubicBezTo>
                    <a:pt x="3864" y="761"/>
                    <a:pt x="3801" y="571"/>
                    <a:pt x="3643" y="222"/>
                  </a:cubicBezTo>
                  <a:cubicBezTo>
                    <a:pt x="3611" y="96"/>
                    <a:pt x="3294" y="1"/>
                    <a:pt x="297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4"/>
            <p:cNvSpPr/>
            <p:nvPr/>
          </p:nvSpPr>
          <p:spPr>
            <a:xfrm>
              <a:off x="5163268" y="3091342"/>
              <a:ext cx="256468" cy="35451"/>
            </a:xfrm>
            <a:custGeom>
              <a:avLst/>
              <a:gdLst/>
              <a:ahLst/>
              <a:cxnLst/>
              <a:rect l="l" t="t" r="r" b="b"/>
              <a:pathLst>
                <a:path w="9629" h="1331" extrusionOk="0">
                  <a:moveTo>
                    <a:pt x="571" y="1"/>
                  </a:moveTo>
                  <a:cubicBezTo>
                    <a:pt x="223" y="1"/>
                    <a:pt x="1" y="96"/>
                    <a:pt x="32" y="222"/>
                  </a:cubicBezTo>
                  <a:cubicBezTo>
                    <a:pt x="191" y="571"/>
                    <a:pt x="254" y="761"/>
                    <a:pt x="381" y="1109"/>
                  </a:cubicBezTo>
                  <a:cubicBezTo>
                    <a:pt x="444" y="1236"/>
                    <a:pt x="761" y="1331"/>
                    <a:pt x="1109" y="1331"/>
                  </a:cubicBezTo>
                  <a:lnTo>
                    <a:pt x="9058" y="1331"/>
                  </a:lnTo>
                  <a:cubicBezTo>
                    <a:pt x="9407" y="1331"/>
                    <a:pt x="9628" y="1236"/>
                    <a:pt x="9565" y="1109"/>
                  </a:cubicBezTo>
                  <a:cubicBezTo>
                    <a:pt x="9343" y="761"/>
                    <a:pt x="9248" y="571"/>
                    <a:pt x="9058" y="222"/>
                  </a:cubicBezTo>
                  <a:cubicBezTo>
                    <a:pt x="8995" y="96"/>
                    <a:pt x="8678" y="1"/>
                    <a:pt x="833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4"/>
            <p:cNvSpPr/>
            <p:nvPr/>
          </p:nvSpPr>
          <p:spPr>
            <a:xfrm>
              <a:off x="3701486" y="3132679"/>
              <a:ext cx="148490" cy="35451"/>
            </a:xfrm>
            <a:custGeom>
              <a:avLst/>
              <a:gdLst/>
              <a:ahLst/>
              <a:cxnLst/>
              <a:rect l="l" t="t" r="r" b="b"/>
              <a:pathLst>
                <a:path w="5575" h="1331" extrusionOk="0">
                  <a:moveTo>
                    <a:pt x="1299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4371" y="1331"/>
                  </a:lnTo>
                  <a:cubicBezTo>
                    <a:pt x="4719" y="1331"/>
                    <a:pt x="5036" y="1236"/>
                    <a:pt x="5099" y="1109"/>
                  </a:cubicBezTo>
                  <a:cubicBezTo>
                    <a:pt x="5257" y="761"/>
                    <a:pt x="5352" y="571"/>
                    <a:pt x="5511" y="222"/>
                  </a:cubicBezTo>
                  <a:cubicBezTo>
                    <a:pt x="5574" y="95"/>
                    <a:pt x="5352" y="0"/>
                    <a:pt x="500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4"/>
            <p:cNvSpPr/>
            <p:nvPr/>
          </p:nvSpPr>
          <p:spPr>
            <a:xfrm>
              <a:off x="3852480" y="3132679"/>
              <a:ext cx="112213" cy="35451"/>
            </a:xfrm>
            <a:custGeom>
              <a:avLst/>
              <a:gdLst/>
              <a:ahLst/>
              <a:cxnLst/>
              <a:rect l="l" t="t" r="r" b="b"/>
              <a:pathLst>
                <a:path w="4213" h="1331" extrusionOk="0">
                  <a:moveTo>
                    <a:pt x="1172" y="0"/>
                  </a:moveTo>
                  <a:cubicBezTo>
                    <a:pt x="823" y="0"/>
                    <a:pt x="507" y="95"/>
                    <a:pt x="443" y="222"/>
                  </a:cubicBezTo>
                  <a:cubicBezTo>
                    <a:pt x="285" y="571"/>
                    <a:pt x="222" y="761"/>
                    <a:pt x="63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59" y="761"/>
                    <a:pt x="4022" y="571"/>
                    <a:pt x="4149" y="222"/>
                  </a:cubicBezTo>
                  <a:cubicBezTo>
                    <a:pt x="4212" y="95"/>
                    <a:pt x="3990" y="0"/>
                    <a:pt x="364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4"/>
            <p:cNvSpPr/>
            <p:nvPr/>
          </p:nvSpPr>
          <p:spPr>
            <a:xfrm>
              <a:off x="3969727" y="3132679"/>
              <a:ext cx="109683" cy="35451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1077" y="0"/>
                  </a:moveTo>
                  <a:cubicBezTo>
                    <a:pt x="728" y="0"/>
                    <a:pt x="412" y="95"/>
                    <a:pt x="380" y="222"/>
                  </a:cubicBezTo>
                  <a:cubicBezTo>
                    <a:pt x="253" y="571"/>
                    <a:pt x="158" y="761"/>
                    <a:pt x="32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27" y="761"/>
                    <a:pt x="3959" y="571"/>
                    <a:pt x="4085" y="222"/>
                  </a:cubicBezTo>
                  <a:cubicBezTo>
                    <a:pt x="4117" y="95"/>
                    <a:pt x="3895" y="0"/>
                    <a:pt x="354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4"/>
            <p:cNvSpPr/>
            <p:nvPr/>
          </p:nvSpPr>
          <p:spPr>
            <a:xfrm>
              <a:off x="4086974" y="3132679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982" y="0"/>
                  </a:moveTo>
                  <a:cubicBezTo>
                    <a:pt x="633" y="0"/>
                    <a:pt x="348" y="95"/>
                    <a:pt x="285" y="222"/>
                  </a:cubicBezTo>
                  <a:cubicBezTo>
                    <a:pt x="190" y="571"/>
                    <a:pt x="127" y="761"/>
                    <a:pt x="32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864" y="761"/>
                    <a:pt x="3927" y="571"/>
                    <a:pt x="4022" y="222"/>
                  </a:cubicBezTo>
                  <a:cubicBezTo>
                    <a:pt x="4022" y="95"/>
                    <a:pt x="3800" y="0"/>
                    <a:pt x="345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4"/>
            <p:cNvSpPr/>
            <p:nvPr/>
          </p:nvSpPr>
          <p:spPr>
            <a:xfrm>
              <a:off x="4204222" y="3132679"/>
              <a:ext cx="105448" cy="35451"/>
            </a:xfrm>
            <a:custGeom>
              <a:avLst/>
              <a:gdLst/>
              <a:ahLst/>
              <a:cxnLst/>
              <a:rect l="l" t="t" r="r" b="b"/>
              <a:pathLst>
                <a:path w="3959" h="1331" extrusionOk="0">
                  <a:moveTo>
                    <a:pt x="887" y="0"/>
                  </a:moveTo>
                  <a:cubicBezTo>
                    <a:pt x="538" y="0"/>
                    <a:pt x="253" y="95"/>
                    <a:pt x="222" y="222"/>
                  </a:cubicBezTo>
                  <a:cubicBezTo>
                    <a:pt x="127" y="571"/>
                    <a:pt x="95" y="761"/>
                    <a:pt x="0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769" y="1109"/>
                  </a:cubicBezTo>
                  <a:cubicBezTo>
                    <a:pt x="3832" y="761"/>
                    <a:pt x="3864" y="571"/>
                    <a:pt x="3927" y="222"/>
                  </a:cubicBezTo>
                  <a:cubicBezTo>
                    <a:pt x="3959" y="95"/>
                    <a:pt x="3705" y="0"/>
                    <a:pt x="335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4"/>
            <p:cNvSpPr/>
            <p:nvPr/>
          </p:nvSpPr>
          <p:spPr>
            <a:xfrm>
              <a:off x="4320617" y="3132679"/>
              <a:ext cx="103770" cy="35451"/>
            </a:xfrm>
            <a:custGeom>
              <a:avLst/>
              <a:gdLst/>
              <a:ahLst/>
              <a:cxnLst/>
              <a:rect l="l" t="t" r="r" b="b"/>
              <a:pathLst>
                <a:path w="3896" h="1331" extrusionOk="0">
                  <a:moveTo>
                    <a:pt x="824" y="0"/>
                  </a:moveTo>
                  <a:cubicBezTo>
                    <a:pt x="475" y="0"/>
                    <a:pt x="190" y="95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801" y="1236"/>
                    <a:pt x="3801" y="1109"/>
                  </a:cubicBezTo>
                  <a:cubicBezTo>
                    <a:pt x="3832" y="761"/>
                    <a:pt x="3832" y="571"/>
                    <a:pt x="3896" y="222"/>
                  </a:cubicBezTo>
                  <a:cubicBezTo>
                    <a:pt x="3896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4"/>
            <p:cNvSpPr/>
            <p:nvPr/>
          </p:nvSpPr>
          <p:spPr>
            <a:xfrm>
              <a:off x="4437864" y="3132679"/>
              <a:ext cx="101240" cy="35451"/>
            </a:xfrm>
            <a:custGeom>
              <a:avLst/>
              <a:gdLst/>
              <a:ahLst/>
              <a:cxnLst/>
              <a:rect l="l" t="t" r="r" b="b"/>
              <a:pathLst>
                <a:path w="3801" h="1331" extrusionOk="0">
                  <a:moveTo>
                    <a:pt x="729" y="0"/>
                  </a:moveTo>
                  <a:cubicBezTo>
                    <a:pt x="380" y="0"/>
                    <a:pt x="95" y="95"/>
                    <a:pt x="95" y="222"/>
                  </a:cubicBezTo>
                  <a:cubicBezTo>
                    <a:pt x="64" y="571"/>
                    <a:pt x="64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769" y="1236"/>
                    <a:pt x="3769" y="1109"/>
                  </a:cubicBezTo>
                  <a:cubicBezTo>
                    <a:pt x="3801" y="761"/>
                    <a:pt x="3801" y="571"/>
                    <a:pt x="3801" y="222"/>
                  </a:cubicBezTo>
                  <a:cubicBezTo>
                    <a:pt x="3801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4"/>
            <p:cNvSpPr/>
            <p:nvPr/>
          </p:nvSpPr>
          <p:spPr>
            <a:xfrm>
              <a:off x="4555111" y="3132679"/>
              <a:ext cx="100414" cy="35451"/>
            </a:xfrm>
            <a:custGeom>
              <a:avLst/>
              <a:gdLst/>
              <a:ahLst/>
              <a:cxnLst/>
              <a:rect l="l" t="t" r="r" b="b"/>
              <a:pathLst>
                <a:path w="3770" h="1331" extrusionOk="0">
                  <a:moveTo>
                    <a:pt x="634" y="0"/>
                  </a:moveTo>
                  <a:cubicBezTo>
                    <a:pt x="285" y="0"/>
                    <a:pt x="32" y="95"/>
                    <a:pt x="32" y="222"/>
                  </a:cubicBezTo>
                  <a:cubicBezTo>
                    <a:pt x="0" y="571"/>
                    <a:pt x="0" y="761"/>
                    <a:pt x="0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67" y="1331"/>
                  </a:lnTo>
                  <a:cubicBezTo>
                    <a:pt x="3516" y="1331"/>
                    <a:pt x="3769" y="1236"/>
                    <a:pt x="3769" y="1109"/>
                  </a:cubicBezTo>
                  <a:cubicBezTo>
                    <a:pt x="3737" y="761"/>
                    <a:pt x="3737" y="571"/>
                    <a:pt x="3737" y="222"/>
                  </a:cubicBezTo>
                  <a:cubicBezTo>
                    <a:pt x="3706" y="95"/>
                    <a:pt x="3452" y="0"/>
                    <a:pt x="310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4"/>
            <p:cNvSpPr/>
            <p:nvPr/>
          </p:nvSpPr>
          <p:spPr>
            <a:xfrm>
              <a:off x="4670681" y="3132679"/>
              <a:ext cx="102092" cy="35451"/>
            </a:xfrm>
            <a:custGeom>
              <a:avLst/>
              <a:gdLst/>
              <a:ahLst/>
              <a:cxnLst/>
              <a:rect l="l" t="t" r="r" b="b"/>
              <a:pathLst>
                <a:path w="3833" h="1331" extrusionOk="0">
                  <a:moveTo>
                    <a:pt x="602" y="0"/>
                  </a:moveTo>
                  <a:cubicBezTo>
                    <a:pt x="253" y="0"/>
                    <a:pt x="0" y="95"/>
                    <a:pt x="0" y="222"/>
                  </a:cubicBezTo>
                  <a:cubicBezTo>
                    <a:pt x="32" y="571"/>
                    <a:pt x="32" y="761"/>
                    <a:pt x="63" y="1109"/>
                  </a:cubicBezTo>
                  <a:cubicBezTo>
                    <a:pt x="63" y="1236"/>
                    <a:pt x="348" y="1331"/>
                    <a:pt x="697" y="1331"/>
                  </a:cubicBezTo>
                  <a:lnTo>
                    <a:pt x="3230" y="1331"/>
                  </a:lnTo>
                  <a:cubicBezTo>
                    <a:pt x="3579" y="1331"/>
                    <a:pt x="3832" y="1236"/>
                    <a:pt x="3832" y="1109"/>
                  </a:cubicBezTo>
                  <a:cubicBezTo>
                    <a:pt x="3769" y="761"/>
                    <a:pt x="3769" y="571"/>
                    <a:pt x="3705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4"/>
            <p:cNvSpPr/>
            <p:nvPr/>
          </p:nvSpPr>
          <p:spPr>
            <a:xfrm>
              <a:off x="4785397" y="3132679"/>
              <a:ext cx="104622" cy="35451"/>
            </a:xfrm>
            <a:custGeom>
              <a:avLst/>
              <a:gdLst/>
              <a:ahLst/>
              <a:cxnLst/>
              <a:rect l="l" t="t" r="r" b="b"/>
              <a:pathLst>
                <a:path w="3928" h="1331" extrusionOk="0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63" y="571"/>
                    <a:pt x="95" y="761"/>
                    <a:pt x="127" y="1109"/>
                  </a:cubicBezTo>
                  <a:cubicBezTo>
                    <a:pt x="158" y="1236"/>
                    <a:pt x="443" y="1331"/>
                    <a:pt x="792" y="1331"/>
                  </a:cubicBezTo>
                  <a:lnTo>
                    <a:pt x="3325" y="1331"/>
                  </a:lnTo>
                  <a:cubicBezTo>
                    <a:pt x="3674" y="1331"/>
                    <a:pt x="3927" y="1236"/>
                    <a:pt x="3895" y="1109"/>
                  </a:cubicBezTo>
                  <a:cubicBezTo>
                    <a:pt x="3832" y="761"/>
                    <a:pt x="3800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4900114" y="3132679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95" y="571"/>
                    <a:pt x="158" y="761"/>
                    <a:pt x="222" y="1109"/>
                  </a:cubicBezTo>
                  <a:cubicBezTo>
                    <a:pt x="253" y="1236"/>
                    <a:pt x="538" y="1331"/>
                    <a:pt x="887" y="1331"/>
                  </a:cubicBezTo>
                  <a:lnTo>
                    <a:pt x="3420" y="1331"/>
                  </a:lnTo>
                  <a:cubicBezTo>
                    <a:pt x="3769" y="1331"/>
                    <a:pt x="4022" y="1236"/>
                    <a:pt x="3990" y="1109"/>
                  </a:cubicBezTo>
                  <a:cubicBezTo>
                    <a:pt x="3895" y="761"/>
                    <a:pt x="3832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5015657" y="3132679"/>
              <a:ext cx="108857" cy="35451"/>
            </a:xfrm>
            <a:custGeom>
              <a:avLst/>
              <a:gdLst/>
              <a:ahLst/>
              <a:cxnLst/>
              <a:rect l="l" t="t" r="r" b="b"/>
              <a:pathLst>
                <a:path w="4087" h="1331" extrusionOk="0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27" y="571"/>
                    <a:pt x="159" y="761"/>
                    <a:pt x="286" y="1109"/>
                  </a:cubicBezTo>
                  <a:cubicBezTo>
                    <a:pt x="317" y="1236"/>
                    <a:pt x="634" y="1331"/>
                    <a:pt x="982" y="1331"/>
                  </a:cubicBezTo>
                  <a:lnTo>
                    <a:pt x="3484" y="1331"/>
                  </a:lnTo>
                  <a:cubicBezTo>
                    <a:pt x="3833" y="1331"/>
                    <a:pt x="4086" y="1236"/>
                    <a:pt x="4054" y="1109"/>
                  </a:cubicBezTo>
                  <a:cubicBezTo>
                    <a:pt x="3928" y="761"/>
                    <a:pt x="3864" y="571"/>
                    <a:pt x="3738" y="222"/>
                  </a:cubicBezTo>
                  <a:cubicBezTo>
                    <a:pt x="3674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5130374" y="3132679"/>
              <a:ext cx="111388" cy="35451"/>
            </a:xfrm>
            <a:custGeom>
              <a:avLst/>
              <a:gdLst/>
              <a:ahLst/>
              <a:cxnLst/>
              <a:rect l="l" t="t" r="r" b="b"/>
              <a:pathLst>
                <a:path w="4182" h="1331" extrusionOk="0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59" y="571"/>
                    <a:pt x="222" y="761"/>
                    <a:pt x="349" y="1109"/>
                  </a:cubicBezTo>
                  <a:cubicBezTo>
                    <a:pt x="412" y="1236"/>
                    <a:pt x="729" y="1331"/>
                    <a:pt x="1077" y="1331"/>
                  </a:cubicBezTo>
                  <a:lnTo>
                    <a:pt x="3579" y="1331"/>
                  </a:lnTo>
                  <a:cubicBezTo>
                    <a:pt x="3928" y="1331"/>
                    <a:pt x="4181" y="1236"/>
                    <a:pt x="4118" y="1109"/>
                  </a:cubicBezTo>
                  <a:cubicBezTo>
                    <a:pt x="3959" y="761"/>
                    <a:pt x="3896" y="571"/>
                    <a:pt x="3738" y="222"/>
                  </a:cubicBezTo>
                  <a:cubicBezTo>
                    <a:pt x="3706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4"/>
            <p:cNvSpPr/>
            <p:nvPr/>
          </p:nvSpPr>
          <p:spPr>
            <a:xfrm>
              <a:off x="5245091" y="3132679"/>
              <a:ext cx="197419" cy="35451"/>
            </a:xfrm>
            <a:custGeom>
              <a:avLst/>
              <a:gdLst/>
              <a:ahLst/>
              <a:cxnLst/>
              <a:rect l="l" t="t" r="r" b="b"/>
              <a:pathLst>
                <a:path w="7412" h="1331" extrusionOk="0">
                  <a:moveTo>
                    <a:pt x="571" y="0"/>
                  </a:moveTo>
                  <a:cubicBezTo>
                    <a:pt x="222" y="0"/>
                    <a:pt x="1" y="95"/>
                    <a:pt x="64" y="222"/>
                  </a:cubicBezTo>
                  <a:cubicBezTo>
                    <a:pt x="222" y="571"/>
                    <a:pt x="286" y="761"/>
                    <a:pt x="444" y="1109"/>
                  </a:cubicBezTo>
                  <a:cubicBezTo>
                    <a:pt x="507" y="1236"/>
                    <a:pt x="824" y="1331"/>
                    <a:pt x="1172" y="1331"/>
                  </a:cubicBezTo>
                  <a:lnTo>
                    <a:pt x="6841" y="1331"/>
                  </a:lnTo>
                  <a:cubicBezTo>
                    <a:pt x="7190" y="1331"/>
                    <a:pt x="7411" y="1236"/>
                    <a:pt x="7348" y="1109"/>
                  </a:cubicBezTo>
                  <a:cubicBezTo>
                    <a:pt x="7126" y="761"/>
                    <a:pt x="7031" y="571"/>
                    <a:pt x="6841" y="222"/>
                  </a:cubicBezTo>
                  <a:cubicBezTo>
                    <a:pt x="6778" y="95"/>
                    <a:pt x="6461" y="0"/>
                    <a:pt x="6113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4"/>
            <p:cNvSpPr/>
            <p:nvPr/>
          </p:nvSpPr>
          <p:spPr>
            <a:xfrm>
              <a:off x="3678713" y="3174017"/>
              <a:ext cx="185593" cy="35451"/>
            </a:xfrm>
            <a:custGeom>
              <a:avLst/>
              <a:gdLst/>
              <a:ahLst/>
              <a:cxnLst/>
              <a:rect l="l" t="t" r="r" b="b"/>
              <a:pathLst>
                <a:path w="6968" h="1331" extrusionOk="0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54" y="729"/>
                    <a:pt x="64" y="1109"/>
                  </a:cubicBezTo>
                  <a:cubicBezTo>
                    <a:pt x="0" y="1204"/>
                    <a:pt x="254" y="1330"/>
                    <a:pt x="602" y="1330"/>
                  </a:cubicBezTo>
                  <a:lnTo>
                    <a:pt x="5764" y="1330"/>
                  </a:lnTo>
                  <a:cubicBezTo>
                    <a:pt x="6112" y="1330"/>
                    <a:pt x="6461" y="1204"/>
                    <a:pt x="6524" y="1109"/>
                  </a:cubicBezTo>
                  <a:cubicBezTo>
                    <a:pt x="6682" y="729"/>
                    <a:pt x="6746" y="570"/>
                    <a:pt x="6904" y="222"/>
                  </a:cubicBezTo>
                  <a:cubicBezTo>
                    <a:pt x="6967" y="95"/>
                    <a:pt x="6714" y="0"/>
                    <a:pt x="636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4"/>
            <p:cNvSpPr/>
            <p:nvPr/>
          </p:nvSpPr>
          <p:spPr>
            <a:xfrm>
              <a:off x="3867662" y="3174017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1172" y="0"/>
                  </a:moveTo>
                  <a:cubicBezTo>
                    <a:pt x="824" y="0"/>
                    <a:pt x="507" y="95"/>
                    <a:pt x="444" y="222"/>
                  </a:cubicBezTo>
                  <a:cubicBezTo>
                    <a:pt x="285" y="570"/>
                    <a:pt x="222" y="729"/>
                    <a:pt x="63" y="1109"/>
                  </a:cubicBezTo>
                  <a:cubicBezTo>
                    <a:pt x="0" y="1204"/>
                    <a:pt x="253" y="1330"/>
                    <a:pt x="602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927" y="1109"/>
                  </a:cubicBezTo>
                  <a:cubicBezTo>
                    <a:pt x="4054" y="729"/>
                    <a:pt x="4117" y="570"/>
                    <a:pt x="4244" y="222"/>
                  </a:cubicBezTo>
                  <a:cubicBezTo>
                    <a:pt x="4307" y="95"/>
                    <a:pt x="4054" y="0"/>
                    <a:pt x="370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3988265" y="3174017"/>
              <a:ext cx="111388" cy="35451"/>
            </a:xfrm>
            <a:custGeom>
              <a:avLst/>
              <a:gdLst/>
              <a:ahLst/>
              <a:cxnLst/>
              <a:rect l="l" t="t" r="r" b="b"/>
              <a:pathLst>
                <a:path w="4182" h="1331" extrusionOk="0">
                  <a:moveTo>
                    <a:pt x="1078" y="0"/>
                  </a:moveTo>
                  <a:cubicBezTo>
                    <a:pt x="729" y="0"/>
                    <a:pt x="413" y="95"/>
                    <a:pt x="349" y="222"/>
                  </a:cubicBezTo>
                  <a:cubicBezTo>
                    <a:pt x="222" y="570"/>
                    <a:pt x="159" y="729"/>
                    <a:pt x="32" y="1109"/>
                  </a:cubicBezTo>
                  <a:cubicBezTo>
                    <a:pt x="1" y="1204"/>
                    <a:pt x="254" y="1330"/>
                    <a:pt x="603" y="1330"/>
                  </a:cubicBezTo>
                  <a:lnTo>
                    <a:pt x="3168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54" y="570"/>
                    <a:pt x="4149" y="222"/>
                  </a:cubicBezTo>
                  <a:cubicBezTo>
                    <a:pt x="4181" y="95"/>
                    <a:pt x="3928" y="0"/>
                    <a:pt x="357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4108043" y="3174017"/>
              <a:ext cx="109683" cy="35451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983" y="0"/>
                  </a:moveTo>
                  <a:cubicBezTo>
                    <a:pt x="634" y="0"/>
                    <a:pt x="318" y="95"/>
                    <a:pt x="286" y="222"/>
                  </a:cubicBezTo>
                  <a:cubicBezTo>
                    <a:pt x="191" y="570"/>
                    <a:pt x="128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23" y="570"/>
                    <a:pt x="4086" y="222"/>
                  </a:cubicBezTo>
                  <a:cubicBezTo>
                    <a:pt x="4118" y="95"/>
                    <a:pt x="3864" y="0"/>
                    <a:pt x="351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4"/>
            <p:cNvSpPr/>
            <p:nvPr/>
          </p:nvSpPr>
          <p:spPr>
            <a:xfrm>
              <a:off x="4228673" y="3174017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887" y="0"/>
                  </a:moveTo>
                  <a:cubicBezTo>
                    <a:pt x="539" y="0"/>
                    <a:pt x="254" y="95"/>
                    <a:pt x="222" y="222"/>
                  </a:cubicBezTo>
                  <a:cubicBezTo>
                    <a:pt x="127" y="570"/>
                    <a:pt x="96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896" y="1109"/>
                  </a:cubicBezTo>
                  <a:cubicBezTo>
                    <a:pt x="3927" y="729"/>
                    <a:pt x="3959" y="570"/>
                    <a:pt x="4022" y="222"/>
                  </a:cubicBezTo>
                  <a:cubicBezTo>
                    <a:pt x="4022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4"/>
            <p:cNvSpPr/>
            <p:nvPr/>
          </p:nvSpPr>
          <p:spPr>
            <a:xfrm>
              <a:off x="4348450" y="3174017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824" y="0"/>
                  </a:moveTo>
                  <a:cubicBezTo>
                    <a:pt x="476" y="0"/>
                    <a:pt x="159" y="95"/>
                    <a:pt x="159" y="222"/>
                  </a:cubicBezTo>
                  <a:cubicBezTo>
                    <a:pt x="96" y="570"/>
                    <a:pt x="64" y="729"/>
                    <a:pt x="32" y="1109"/>
                  </a:cubicBezTo>
                  <a:cubicBezTo>
                    <a:pt x="1" y="1204"/>
                    <a:pt x="286" y="1330"/>
                    <a:pt x="634" y="1330"/>
                  </a:cubicBezTo>
                  <a:lnTo>
                    <a:pt x="3231" y="1330"/>
                  </a:lnTo>
                  <a:cubicBezTo>
                    <a:pt x="3579" y="1330"/>
                    <a:pt x="3864" y="1204"/>
                    <a:pt x="3896" y="1109"/>
                  </a:cubicBezTo>
                  <a:cubicBezTo>
                    <a:pt x="3927" y="729"/>
                    <a:pt x="3927" y="570"/>
                    <a:pt x="3959" y="222"/>
                  </a:cubicBezTo>
                  <a:cubicBezTo>
                    <a:pt x="3959" y="95"/>
                    <a:pt x="3674" y="0"/>
                    <a:pt x="332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4469080" y="3174017"/>
              <a:ext cx="102918" cy="35451"/>
            </a:xfrm>
            <a:custGeom>
              <a:avLst/>
              <a:gdLst/>
              <a:ahLst/>
              <a:cxnLst/>
              <a:rect l="l" t="t" r="r" b="b"/>
              <a:pathLst>
                <a:path w="3864" h="1331" extrusionOk="0">
                  <a:moveTo>
                    <a:pt x="697" y="0"/>
                  </a:moveTo>
                  <a:cubicBezTo>
                    <a:pt x="349" y="0"/>
                    <a:pt x="64" y="95"/>
                    <a:pt x="64" y="222"/>
                  </a:cubicBezTo>
                  <a:cubicBezTo>
                    <a:pt x="32" y="570"/>
                    <a:pt x="32" y="729"/>
                    <a:pt x="0" y="1109"/>
                  </a:cubicBezTo>
                  <a:cubicBezTo>
                    <a:pt x="0" y="1204"/>
                    <a:pt x="285" y="1330"/>
                    <a:pt x="634" y="1330"/>
                  </a:cubicBezTo>
                  <a:lnTo>
                    <a:pt x="3199" y="1330"/>
                  </a:lnTo>
                  <a:cubicBezTo>
                    <a:pt x="3579" y="1330"/>
                    <a:pt x="3864" y="1204"/>
                    <a:pt x="3864" y="1109"/>
                  </a:cubicBezTo>
                  <a:lnTo>
                    <a:pt x="3864" y="222"/>
                  </a:lnTo>
                  <a:cubicBezTo>
                    <a:pt x="3864" y="95"/>
                    <a:pt x="3579" y="0"/>
                    <a:pt x="323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4588858" y="3174017"/>
              <a:ext cx="103770" cy="35451"/>
            </a:xfrm>
            <a:custGeom>
              <a:avLst/>
              <a:gdLst/>
              <a:ahLst/>
              <a:cxnLst/>
              <a:rect l="l" t="t" r="r" b="b"/>
              <a:pathLst>
                <a:path w="3896" h="1331" extrusionOk="0">
                  <a:moveTo>
                    <a:pt x="634" y="0"/>
                  </a:moveTo>
                  <a:cubicBezTo>
                    <a:pt x="285" y="0"/>
                    <a:pt x="0" y="95"/>
                    <a:pt x="0" y="222"/>
                  </a:cubicBezTo>
                  <a:cubicBezTo>
                    <a:pt x="0" y="570"/>
                    <a:pt x="0" y="729"/>
                    <a:pt x="0" y="1109"/>
                  </a:cubicBezTo>
                  <a:cubicBezTo>
                    <a:pt x="0" y="1204"/>
                    <a:pt x="317" y="1330"/>
                    <a:pt x="665" y="1330"/>
                  </a:cubicBezTo>
                  <a:lnTo>
                    <a:pt x="3230" y="1330"/>
                  </a:lnTo>
                  <a:cubicBezTo>
                    <a:pt x="3610" y="1330"/>
                    <a:pt x="3895" y="1204"/>
                    <a:pt x="3864" y="1109"/>
                  </a:cubicBezTo>
                  <a:cubicBezTo>
                    <a:pt x="3832" y="729"/>
                    <a:pt x="3832" y="570"/>
                    <a:pt x="3800" y="222"/>
                  </a:cubicBezTo>
                  <a:cubicBezTo>
                    <a:pt x="3800" y="95"/>
                    <a:pt x="3515" y="0"/>
                    <a:pt x="316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4706931" y="3174017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34" y="0"/>
                  </a:moveTo>
                  <a:cubicBezTo>
                    <a:pt x="286" y="0"/>
                    <a:pt x="1" y="95"/>
                    <a:pt x="1" y="222"/>
                  </a:cubicBezTo>
                  <a:cubicBezTo>
                    <a:pt x="33" y="570"/>
                    <a:pt x="64" y="729"/>
                    <a:pt x="96" y="1109"/>
                  </a:cubicBezTo>
                  <a:cubicBezTo>
                    <a:pt x="96" y="1204"/>
                    <a:pt x="381" y="1330"/>
                    <a:pt x="761" y="1330"/>
                  </a:cubicBezTo>
                  <a:lnTo>
                    <a:pt x="3326" y="1330"/>
                  </a:lnTo>
                  <a:cubicBezTo>
                    <a:pt x="3674" y="1330"/>
                    <a:pt x="3959" y="1204"/>
                    <a:pt x="3959" y="1109"/>
                  </a:cubicBezTo>
                  <a:cubicBezTo>
                    <a:pt x="3896" y="729"/>
                    <a:pt x="3864" y="570"/>
                    <a:pt x="3801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4825030" y="3174017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602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64" y="570"/>
                    <a:pt x="96" y="729"/>
                    <a:pt x="159" y="1109"/>
                  </a:cubicBezTo>
                  <a:cubicBezTo>
                    <a:pt x="191" y="1204"/>
                    <a:pt x="476" y="1330"/>
                    <a:pt x="824" y="1330"/>
                  </a:cubicBezTo>
                  <a:lnTo>
                    <a:pt x="3421" y="1330"/>
                  </a:lnTo>
                  <a:cubicBezTo>
                    <a:pt x="3769" y="1330"/>
                    <a:pt x="4054" y="1204"/>
                    <a:pt x="4023" y="1109"/>
                  </a:cubicBezTo>
                  <a:cubicBezTo>
                    <a:pt x="3927" y="729"/>
                    <a:pt x="3896" y="570"/>
                    <a:pt x="3832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4943130" y="3174017"/>
              <a:ext cx="109683" cy="35451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59" y="729"/>
                    <a:pt x="222" y="1109"/>
                  </a:cubicBezTo>
                  <a:cubicBezTo>
                    <a:pt x="254" y="1204"/>
                    <a:pt x="570" y="1330"/>
                    <a:pt x="919" y="1330"/>
                  </a:cubicBezTo>
                  <a:lnTo>
                    <a:pt x="3515" y="1330"/>
                  </a:lnTo>
                  <a:cubicBezTo>
                    <a:pt x="3864" y="1330"/>
                    <a:pt x="4117" y="1204"/>
                    <a:pt x="4086" y="1109"/>
                  </a:cubicBezTo>
                  <a:cubicBezTo>
                    <a:pt x="3991" y="729"/>
                    <a:pt x="3927" y="570"/>
                    <a:pt x="3832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5060377" y="3174017"/>
              <a:ext cx="113039" cy="35451"/>
            </a:xfrm>
            <a:custGeom>
              <a:avLst/>
              <a:gdLst/>
              <a:ahLst/>
              <a:cxnLst/>
              <a:rect l="l" t="t" r="r" b="b"/>
              <a:pathLst>
                <a:path w="4244" h="1331" extrusionOk="0">
                  <a:moveTo>
                    <a:pt x="634" y="0"/>
                  </a:moveTo>
                  <a:cubicBezTo>
                    <a:pt x="285" y="0"/>
                    <a:pt x="0" y="95"/>
                    <a:pt x="64" y="222"/>
                  </a:cubicBezTo>
                  <a:cubicBezTo>
                    <a:pt x="159" y="570"/>
                    <a:pt x="222" y="729"/>
                    <a:pt x="317" y="1109"/>
                  </a:cubicBezTo>
                  <a:cubicBezTo>
                    <a:pt x="380" y="1204"/>
                    <a:pt x="697" y="1330"/>
                    <a:pt x="1045" y="1330"/>
                  </a:cubicBezTo>
                  <a:lnTo>
                    <a:pt x="3610" y="1330"/>
                  </a:lnTo>
                  <a:cubicBezTo>
                    <a:pt x="3991" y="1330"/>
                    <a:pt x="4244" y="1204"/>
                    <a:pt x="4181" y="1109"/>
                  </a:cubicBezTo>
                  <a:cubicBezTo>
                    <a:pt x="4054" y="729"/>
                    <a:pt x="3991" y="570"/>
                    <a:pt x="3864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5178450" y="3174017"/>
              <a:ext cx="286832" cy="35451"/>
            </a:xfrm>
            <a:custGeom>
              <a:avLst/>
              <a:gdLst/>
              <a:ahLst/>
              <a:cxnLst/>
              <a:rect l="l" t="t" r="r" b="b"/>
              <a:pathLst>
                <a:path w="10769" h="1331" extrusionOk="0">
                  <a:moveTo>
                    <a:pt x="603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191" y="570"/>
                    <a:pt x="254" y="729"/>
                    <a:pt x="413" y="1109"/>
                  </a:cubicBezTo>
                  <a:cubicBezTo>
                    <a:pt x="444" y="1204"/>
                    <a:pt x="761" y="1330"/>
                    <a:pt x="1141" y="1330"/>
                  </a:cubicBezTo>
                  <a:lnTo>
                    <a:pt x="10167" y="1330"/>
                  </a:lnTo>
                  <a:cubicBezTo>
                    <a:pt x="10515" y="1330"/>
                    <a:pt x="10768" y="1204"/>
                    <a:pt x="10705" y="1109"/>
                  </a:cubicBezTo>
                  <a:cubicBezTo>
                    <a:pt x="10483" y="729"/>
                    <a:pt x="10388" y="570"/>
                    <a:pt x="10198" y="222"/>
                  </a:cubicBezTo>
                  <a:cubicBezTo>
                    <a:pt x="10135" y="95"/>
                    <a:pt x="9787" y="0"/>
                    <a:pt x="943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4"/>
            <p:cNvSpPr/>
            <p:nvPr/>
          </p:nvSpPr>
          <p:spPr>
            <a:xfrm>
              <a:off x="3655940" y="3214502"/>
              <a:ext cx="293571" cy="35451"/>
            </a:xfrm>
            <a:custGeom>
              <a:avLst/>
              <a:gdLst/>
              <a:ahLst/>
              <a:cxnLst/>
              <a:rect l="l" t="t" r="r" b="b"/>
              <a:pathLst>
                <a:path w="11022" h="1331" extrusionOk="0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85" y="760"/>
                    <a:pt x="64" y="1109"/>
                  </a:cubicBezTo>
                  <a:cubicBezTo>
                    <a:pt x="0" y="1235"/>
                    <a:pt x="254" y="1330"/>
                    <a:pt x="602" y="1330"/>
                  </a:cubicBezTo>
                  <a:lnTo>
                    <a:pt x="9881" y="1330"/>
                  </a:lnTo>
                  <a:cubicBezTo>
                    <a:pt x="10261" y="1330"/>
                    <a:pt x="10578" y="1235"/>
                    <a:pt x="10641" y="1109"/>
                  </a:cubicBezTo>
                  <a:cubicBezTo>
                    <a:pt x="10768" y="760"/>
                    <a:pt x="10831" y="570"/>
                    <a:pt x="10989" y="222"/>
                  </a:cubicBezTo>
                  <a:cubicBezTo>
                    <a:pt x="11021" y="95"/>
                    <a:pt x="10768" y="0"/>
                    <a:pt x="1041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4"/>
            <p:cNvSpPr/>
            <p:nvPr/>
          </p:nvSpPr>
          <p:spPr>
            <a:xfrm>
              <a:off x="3955371" y="3214502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1109" y="0"/>
                  </a:moveTo>
                  <a:cubicBezTo>
                    <a:pt x="729" y="0"/>
                    <a:pt x="412" y="95"/>
                    <a:pt x="381" y="222"/>
                  </a:cubicBezTo>
                  <a:cubicBezTo>
                    <a:pt x="254" y="570"/>
                    <a:pt x="159" y="760"/>
                    <a:pt x="32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263" y="1330"/>
                  </a:lnTo>
                  <a:cubicBezTo>
                    <a:pt x="3643" y="1330"/>
                    <a:pt x="3959" y="1235"/>
                    <a:pt x="3991" y="1109"/>
                  </a:cubicBezTo>
                  <a:cubicBezTo>
                    <a:pt x="4118" y="760"/>
                    <a:pt x="4181" y="570"/>
                    <a:pt x="4276" y="222"/>
                  </a:cubicBezTo>
                  <a:cubicBezTo>
                    <a:pt x="4308" y="95"/>
                    <a:pt x="4054" y="0"/>
                    <a:pt x="370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4"/>
            <p:cNvSpPr/>
            <p:nvPr/>
          </p:nvSpPr>
          <p:spPr>
            <a:xfrm>
              <a:off x="4078531" y="3214502"/>
              <a:ext cx="113066" cy="35451"/>
            </a:xfrm>
            <a:custGeom>
              <a:avLst/>
              <a:gdLst/>
              <a:ahLst/>
              <a:cxnLst/>
              <a:rect l="l" t="t" r="r" b="b"/>
              <a:pathLst>
                <a:path w="4245" h="1331" extrusionOk="0">
                  <a:moveTo>
                    <a:pt x="1014" y="0"/>
                  </a:moveTo>
                  <a:cubicBezTo>
                    <a:pt x="665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74" y="1330"/>
                    <a:pt x="3991" y="1235"/>
                    <a:pt x="4022" y="1109"/>
                  </a:cubicBezTo>
                  <a:cubicBezTo>
                    <a:pt x="4086" y="760"/>
                    <a:pt x="4117" y="570"/>
                    <a:pt x="4212" y="222"/>
                  </a:cubicBezTo>
                  <a:cubicBezTo>
                    <a:pt x="4244" y="95"/>
                    <a:pt x="3959" y="0"/>
                    <a:pt x="361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4"/>
            <p:cNvSpPr/>
            <p:nvPr/>
          </p:nvSpPr>
          <p:spPr>
            <a:xfrm>
              <a:off x="4201691" y="3214502"/>
              <a:ext cx="110509" cy="35451"/>
            </a:xfrm>
            <a:custGeom>
              <a:avLst/>
              <a:gdLst/>
              <a:ahLst/>
              <a:cxnLst/>
              <a:rect l="l" t="t" r="r" b="b"/>
              <a:pathLst>
                <a:path w="4149" h="1331" extrusionOk="0">
                  <a:moveTo>
                    <a:pt x="918" y="0"/>
                  </a:moveTo>
                  <a:cubicBezTo>
                    <a:pt x="570" y="0"/>
                    <a:pt x="253" y="95"/>
                    <a:pt x="222" y="222"/>
                  </a:cubicBezTo>
                  <a:cubicBezTo>
                    <a:pt x="158" y="570"/>
                    <a:pt x="127" y="760"/>
                    <a:pt x="32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90" y="1235"/>
                    <a:pt x="3990" y="1109"/>
                  </a:cubicBezTo>
                  <a:cubicBezTo>
                    <a:pt x="4054" y="760"/>
                    <a:pt x="4085" y="570"/>
                    <a:pt x="4149" y="222"/>
                  </a:cubicBezTo>
                  <a:cubicBezTo>
                    <a:pt x="4149" y="95"/>
                    <a:pt x="3895" y="0"/>
                    <a:pt x="351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>
              <a:off x="4325677" y="3214502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824" y="0"/>
                  </a:moveTo>
                  <a:cubicBezTo>
                    <a:pt x="475" y="0"/>
                    <a:pt x="159" y="95"/>
                    <a:pt x="127" y="222"/>
                  </a:cubicBezTo>
                  <a:cubicBezTo>
                    <a:pt x="95" y="570"/>
                    <a:pt x="64" y="760"/>
                    <a:pt x="0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42" y="1330"/>
                    <a:pt x="3959" y="1235"/>
                    <a:pt x="3959" y="1109"/>
                  </a:cubicBezTo>
                  <a:cubicBezTo>
                    <a:pt x="3991" y="760"/>
                    <a:pt x="4022" y="570"/>
                    <a:pt x="4054" y="222"/>
                  </a:cubicBezTo>
                  <a:cubicBezTo>
                    <a:pt x="4054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>
              <a:off x="4448838" y="3214502"/>
              <a:ext cx="106300" cy="35451"/>
            </a:xfrm>
            <a:custGeom>
              <a:avLst/>
              <a:gdLst/>
              <a:ahLst/>
              <a:cxnLst/>
              <a:rect l="l" t="t" r="r" b="b"/>
              <a:pathLst>
                <a:path w="3991" h="1331" extrusionOk="0">
                  <a:moveTo>
                    <a:pt x="729" y="0"/>
                  </a:moveTo>
                  <a:cubicBezTo>
                    <a:pt x="380" y="0"/>
                    <a:pt x="95" y="95"/>
                    <a:pt x="63" y="222"/>
                  </a:cubicBezTo>
                  <a:cubicBezTo>
                    <a:pt x="32" y="570"/>
                    <a:pt x="32" y="760"/>
                    <a:pt x="0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59" y="760"/>
                    <a:pt x="3959" y="570"/>
                    <a:pt x="3990" y="222"/>
                  </a:cubicBezTo>
                  <a:cubicBezTo>
                    <a:pt x="3990" y="95"/>
                    <a:pt x="3674" y="0"/>
                    <a:pt x="332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>
              <a:off x="4571971" y="3214502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66" y="0"/>
                  </a:moveTo>
                  <a:cubicBezTo>
                    <a:pt x="286" y="0"/>
                    <a:pt x="1" y="95"/>
                    <a:pt x="1" y="222"/>
                  </a:cubicBezTo>
                  <a:lnTo>
                    <a:pt x="1" y="1109"/>
                  </a:lnTo>
                  <a:cubicBezTo>
                    <a:pt x="1" y="1235"/>
                    <a:pt x="286" y="1330"/>
                    <a:pt x="666" y="1330"/>
                  </a:cubicBezTo>
                  <a:lnTo>
                    <a:pt x="3326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28" y="760"/>
                    <a:pt x="3928" y="570"/>
                    <a:pt x="3896" y="222"/>
                  </a:cubicBezTo>
                  <a:cubicBezTo>
                    <a:pt x="3896" y="95"/>
                    <a:pt x="3611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>
              <a:off x="4692601" y="3214502"/>
              <a:ext cx="108831" cy="35451"/>
            </a:xfrm>
            <a:custGeom>
              <a:avLst/>
              <a:gdLst/>
              <a:ahLst/>
              <a:cxnLst/>
              <a:rect l="l" t="t" r="r" b="b"/>
              <a:pathLst>
                <a:path w="4086" h="1331" extrusionOk="0">
                  <a:moveTo>
                    <a:pt x="666" y="0"/>
                  </a:moveTo>
                  <a:cubicBezTo>
                    <a:pt x="286" y="0"/>
                    <a:pt x="0" y="95"/>
                    <a:pt x="32" y="222"/>
                  </a:cubicBezTo>
                  <a:cubicBezTo>
                    <a:pt x="64" y="570"/>
                    <a:pt x="64" y="760"/>
                    <a:pt x="95" y="1109"/>
                  </a:cubicBezTo>
                  <a:cubicBezTo>
                    <a:pt x="95" y="1235"/>
                    <a:pt x="412" y="1330"/>
                    <a:pt x="761" y="1330"/>
                  </a:cubicBezTo>
                  <a:lnTo>
                    <a:pt x="3421" y="1330"/>
                  </a:lnTo>
                  <a:cubicBezTo>
                    <a:pt x="3801" y="1330"/>
                    <a:pt x="4086" y="1235"/>
                    <a:pt x="4054" y="1109"/>
                  </a:cubicBezTo>
                  <a:cubicBezTo>
                    <a:pt x="4022" y="760"/>
                    <a:pt x="3991" y="570"/>
                    <a:pt x="3927" y="222"/>
                  </a:cubicBezTo>
                  <a:cubicBezTo>
                    <a:pt x="3927" y="95"/>
                    <a:pt x="3611" y="0"/>
                    <a:pt x="326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>
              <a:off x="4814057" y="3214502"/>
              <a:ext cx="110535" cy="35451"/>
            </a:xfrm>
            <a:custGeom>
              <a:avLst/>
              <a:gdLst/>
              <a:ahLst/>
              <a:cxnLst/>
              <a:rect l="l" t="t" r="r" b="b"/>
              <a:pathLst>
                <a:path w="4150" h="1331" extrusionOk="0">
                  <a:moveTo>
                    <a:pt x="634" y="0"/>
                  </a:moveTo>
                  <a:cubicBezTo>
                    <a:pt x="286" y="0"/>
                    <a:pt x="1" y="95"/>
                    <a:pt x="33" y="222"/>
                  </a:cubicBezTo>
                  <a:cubicBezTo>
                    <a:pt x="64" y="570"/>
                    <a:pt x="96" y="760"/>
                    <a:pt x="159" y="1109"/>
                  </a:cubicBezTo>
                  <a:cubicBezTo>
                    <a:pt x="159" y="1235"/>
                    <a:pt x="476" y="1330"/>
                    <a:pt x="856" y="1330"/>
                  </a:cubicBezTo>
                  <a:lnTo>
                    <a:pt x="3516" y="1330"/>
                  </a:lnTo>
                  <a:cubicBezTo>
                    <a:pt x="3864" y="1330"/>
                    <a:pt x="4149" y="1235"/>
                    <a:pt x="4118" y="1109"/>
                  </a:cubicBezTo>
                  <a:cubicBezTo>
                    <a:pt x="4054" y="760"/>
                    <a:pt x="3991" y="570"/>
                    <a:pt x="3928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>
              <a:off x="4935539" y="3214502"/>
              <a:ext cx="112213" cy="35451"/>
            </a:xfrm>
            <a:custGeom>
              <a:avLst/>
              <a:gdLst/>
              <a:ahLst/>
              <a:cxnLst/>
              <a:rect l="l" t="t" r="r" b="b"/>
              <a:pathLst>
                <a:path w="4213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27" y="760"/>
                    <a:pt x="222" y="1109"/>
                  </a:cubicBezTo>
                  <a:cubicBezTo>
                    <a:pt x="254" y="1235"/>
                    <a:pt x="570" y="1330"/>
                    <a:pt x="919" y="1330"/>
                  </a:cubicBezTo>
                  <a:lnTo>
                    <a:pt x="3579" y="1330"/>
                  </a:lnTo>
                  <a:cubicBezTo>
                    <a:pt x="3927" y="1330"/>
                    <a:pt x="4212" y="1235"/>
                    <a:pt x="4180" y="1109"/>
                  </a:cubicBezTo>
                  <a:cubicBezTo>
                    <a:pt x="4085" y="760"/>
                    <a:pt x="4022" y="570"/>
                    <a:pt x="3927" y="222"/>
                  </a:cubicBezTo>
                  <a:cubicBezTo>
                    <a:pt x="3895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>
              <a:off x="5056142" y="3214502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59" y="570"/>
                    <a:pt x="191" y="760"/>
                    <a:pt x="318" y="1109"/>
                  </a:cubicBezTo>
                  <a:cubicBezTo>
                    <a:pt x="349" y="1235"/>
                    <a:pt x="666" y="1330"/>
                    <a:pt x="1046" y="1330"/>
                  </a:cubicBezTo>
                  <a:lnTo>
                    <a:pt x="3674" y="1330"/>
                  </a:lnTo>
                  <a:cubicBezTo>
                    <a:pt x="4054" y="1330"/>
                    <a:pt x="4308" y="1235"/>
                    <a:pt x="4276" y="1109"/>
                  </a:cubicBezTo>
                  <a:cubicBezTo>
                    <a:pt x="4150" y="760"/>
                    <a:pt x="4086" y="570"/>
                    <a:pt x="3959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>
              <a:off x="5177624" y="3214502"/>
              <a:ext cx="310431" cy="35451"/>
            </a:xfrm>
            <a:custGeom>
              <a:avLst/>
              <a:gdLst/>
              <a:ahLst/>
              <a:cxnLst/>
              <a:rect l="l" t="t" r="r" b="b"/>
              <a:pathLst>
                <a:path w="11655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59" y="570"/>
                    <a:pt x="222" y="760"/>
                    <a:pt x="380" y="1109"/>
                  </a:cubicBezTo>
                  <a:cubicBezTo>
                    <a:pt x="412" y="1235"/>
                    <a:pt x="760" y="1330"/>
                    <a:pt x="1109" y="1330"/>
                  </a:cubicBezTo>
                  <a:lnTo>
                    <a:pt x="11053" y="1330"/>
                  </a:lnTo>
                  <a:cubicBezTo>
                    <a:pt x="11401" y="1330"/>
                    <a:pt x="11654" y="1235"/>
                    <a:pt x="11591" y="1109"/>
                  </a:cubicBezTo>
                  <a:cubicBezTo>
                    <a:pt x="11401" y="760"/>
                    <a:pt x="11306" y="570"/>
                    <a:pt x="11084" y="222"/>
                  </a:cubicBezTo>
                  <a:cubicBezTo>
                    <a:pt x="11021" y="95"/>
                    <a:pt x="10673" y="0"/>
                    <a:pt x="1032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>
              <a:off x="3633167" y="3255839"/>
              <a:ext cx="123160" cy="35451"/>
            </a:xfrm>
            <a:custGeom>
              <a:avLst/>
              <a:gdLst/>
              <a:ahLst/>
              <a:cxnLst/>
              <a:rect l="l" t="t" r="r" b="b"/>
              <a:pathLst>
                <a:path w="4624" h="1331" extrusionOk="0">
                  <a:moveTo>
                    <a:pt x="1330" y="0"/>
                  </a:moveTo>
                  <a:cubicBezTo>
                    <a:pt x="982" y="0"/>
                    <a:pt x="634" y="95"/>
                    <a:pt x="539" y="222"/>
                  </a:cubicBezTo>
                  <a:cubicBezTo>
                    <a:pt x="348" y="570"/>
                    <a:pt x="253" y="760"/>
                    <a:pt x="63" y="1109"/>
                  </a:cubicBezTo>
                  <a:cubicBezTo>
                    <a:pt x="0" y="1235"/>
                    <a:pt x="253" y="1330"/>
                    <a:pt x="634" y="1330"/>
                  </a:cubicBezTo>
                  <a:lnTo>
                    <a:pt x="3325" y="1330"/>
                  </a:lnTo>
                  <a:cubicBezTo>
                    <a:pt x="3705" y="1330"/>
                    <a:pt x="4054" y="1235"/>
                    <a:pt x="4117" y="1109"/>
                  </a:cubicBezTo>
                  <a:cubicBezTo>
                    <a:pt x="4307" y="760"/>
                    <a:pt x="4402" y="570"/>
                    <a:pt x="4560" y="222"/>
                  </a:cubicBezTo>
                  <a:cubicBezTo>
                    <a:pt x="4624" y="95"/>
                    <a:pt x="4370" y="0"/>
                    <a:pt x="399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>
              <a:off x="3759684" y="3255839"/>
              <a:ext cx="120657" cy="35451"/>
            </a:xfrm>
            <a:custGeom>
              <a:avLst/>
              <a:gdLst/>
              <a:ahLst/>
              <a:cxnLst/>
              <a:rect l="l" t="t" r="r" b="b"/>
              <a:pathLst>
                <a:path w="4530" h="1331" extrusionOk="0">
                  <a:moveTo>
                    <a:pt x="1236" y="0"/>
                  </a:moveTo>
                  <a:cubicBezTo>
                    <a:pt x="887" y="0"/>
                    <a:pt x="539" y="95"/>
                    <a:pt x="476" y="222"/>
                  </a:cubicBezTo>
                  <a:cubicBezTo>
                    <a:pt x="317" y="570"/>
                    <a:pt x="222" y="760"/>
                    <a:pt x="64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3357" y="1330"/>
                  </a:lnTo>
                  <a:cubicBezTo>
                    <a:pt x="3706" y="1330"/>
                    <a:pt x="4054" y="1235"/>
                    <a:pt x="4117" y="1109"/>
                  </a:cubicBezTo>
                  <a:cubicBezTo>
                    <a:pt x="4276" y="760"/>
                    <a:pt x="4339" y="570"/>
                    <a:pt x="4498" y="222"/>
                  </a:cubicBezTo>
                  <a:cubicBezTo>
                    <a:pt x="4529" y="95"/>
                    <a:pt x="4276" y="0"/>
                    <a:pt x="389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>
              <a:off x="3886200" y="3255839"/>
              <a:ext cx="118126" cy="35451"/>
            </a:xfrm>
            <a:custGeom>
              <a:avLst/>
              <a:gdLst/>
              <a:ahLst/>
              <a:cxnLst/>
              <a:rect l="l" t="t" r="r" b="b"/>
              <a:pathLst>
                <a:path w="4435" h="1331" extrusionOk="0">
                  <a:moveTo>
                    <a:pt x="1141" y="0"/>
                  </a:moveTo>
                  <a:cubicBezTo>
                    <a:pt x="793" y="0"/>
                    <a:pt x="444" y="95"/>
                    <a:pt x="381" y="222"/>
                  </a:cubicBezTo>
                  <a:cubicBezTo>
                    <a:pt x="254" y="570"/>
                    <a:pt x="191" y="760"/>
                    <a:pt x="33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358" y="1330"/>
                  </a:lnTo>
                  <a:cubicBezTo>
                    <a:pt x="3706" y="1330"/>
                    <a:pt x="4054" y="1235"/>
                    <a:pt x="4086" y="1109"/>
                  </a:cubicBezTo>
                  <a:cubicBezTo>
                    <a:pt x="4213" y="760"/>
                    <a:pt x="4276" y="570"/>
                    <a:pt x="4403" y="222"/>
                  </a:cubicBezTo>
                  <a:cubicBezTo>
                    <a:pt x="4435" y="95"/>
                    <a:pt x="4181" y="0"/>
                    <a:pt x="380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>
              <a:off x="4012743" y="3255839"/>
              <a:ext cx="186445" cy="35451"/>
            </a:xfrm>
            <a:custGeom>
              <a:avLst/>
              <a:gdLst/>
              <a:ahLst/>
              <a:cxnLst/>
              <a:rect l="l" t="t" r="r" b="b"/>
              <a:pathLst>
                <a:path w="7000" h="1331" extrusionOk="0">
                  <a:moveTo>
                    <a:pt x="1045" y="0"/>
                  </a:moveTo>
                  <a:cubicBezTo>
                    <a:pt x="697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6049" y="1330"/>
                  </a:lnTo>
                  <a:cubicBezTo>
                    <a:pt x="6429" y="1330"/>
                    <a:pt x="6746" y="1235"/>
                    <a:pt x="6777" y="1109"/>
                  </a:cubicBezTo>
                  <a:cubicBezTo>
                    <a:pt x="6872" y="760"/>
                    <a:pt x="6904" y="570"/>
                    <a:pt x="6999" y="222"/>
                  </a:cubicBezTo>
                  <a:cubicBezTo>
                    <a:pt x="6999" y="95"/>
                    <a:pt x="6746" y="0"/>
                    <a:pt x="636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>
              <a:off x="4210960" y="3255839"/>
              <a:ext cx="722075" cy="35451"/>
            </a:xfrm>
            <a:custGeom>
              <a:avLst/>
              <a:gdLst/>
              <a:ahLst/>
              <a:cxnLst/>
              <a:rect l="l" t="t" r="r" b="b"/>
              <a:pathLst>
                <a:path w="27110" h="1331" extrusionOk="0">
                  <a:moveTo>
                    <a:pt x="919" y="0"/>
                  </a:moveTo>
                  <a:cubicBezTo>
                    <a:pt x="570" y="0"/>
                    <a:pt x="254" y="95"/>
                    <a:pt x="222" y="222"/>
                  </a:cubicBezTo>
                  <a:cubicBezTo>
                    <a:pt x="127" y="570"/>
                    <a:pt x="95" y="760"/>
                    <a:pt x="32" y="1109"/>
                  </a:cubicBezTo>
                  <a:cubicBezTo>
                    <a:pt x="0" y="1235"/>
                    <a:pt x="285" y="1330"/>
                    <a:pt x="666" y="1330"/>
                  </a:cubicBezTo>
                  <a:lnTo>
                    <a:pt x="26444" y="1330"/>
                  </a:lnTo>
                  <a:cubicBezTo>
                    <a:pt x="26824" y="1330"/>
                    <a:pt x="27109" y="1235"/>
                    <a:pt x="27078" y="1109"/>
                  </a:cubicBezTo>
                  <a:cubicBezTo>
                    <a:pt x="27014" y="760"/>
                    <a:pt x="26982" y="570"/>
                    <a:pt x="26887" y="222"/>
                  </a:cubicBezTo>
                  <a:cubicBezTo>
                    <a:pt x="26887" y="95"/>
                    <a:pt x="26571" y="0"/>
                    <a:pt x="2619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>
              <a:off x="4944808" y="3255839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634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96" y="570"/>
                    <a:pt x="127" y="760"/>
                    <a:pt x="222" y="1109"/>
                  </a:cubicBezTo>
                  <a:cubicBezTo>
                    <a:pt x="254" y="1235"/>
                    <a:pt x="571" y="1330"/>
                    <a:pt x="951" y="1330"/>
                  </a:cubicBezTo>
                  <a:lnTo>
                    <a:pt x="3642" y="1330"/>
                  </a:lnTo>
                  <a:cubicBezTo>
                    <a:pt x="4023" y="1330"/>
                    <a:pt x="4308" y="1235"/>
                    <a:pt x="4276" y="1109"/>
                  </a:cubicBezTo>
                  <a:cubicBezTo>
                    <a:pt x="4181" y="760"/>
                    <a:pt x="4118" y="570"/>
                    <a:pt x="4023" y="222"/>
                  </a:cubicBezTo>
                  <a:cubicBezTo>
                    <a:pt x="3991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>
              <a:off x="5068794" y="3255839"/>
              <a:ext cx="117274" cy="35451"/>
            </a:xfrm>
            <a:custGeom>
              <a:avLst/>
              <a:gdLst/>
              <a:ahLst/>
              <a:cxnLst/>
              <a:rect l="l" t="t" r="r" b="b"/>
              <a:pathLst>
                <a:path w="4403" h="1331" extrusionOk="0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28" y="570"/>
                    <a:pt x="191" y="760"/>
                    <a:pt x="286" y="1109"/>
                  </a:cubicBezTo>
                  <a:cubicBezTo>
                    <a:pt x="318" y="1235"/>
                    <a:pt x="666" y="1330"/>
                    <a:pt x="1046" y="1330"/>
                  </a:cubicBezTo>
                  <a:lnTo>
                    <a:pt x="3770" y="1330"/>
                  </a:lnTo>
                  <a:cubicBezTo>
                    <a:pt x="4118" y="1330"/>
                    <a:pt x="4403" y="1235"/>
                    <a:pt x="4340" y="1109"/>
                  </a:cubicBezTo>
                  <a:cubicBezTo>
                    <a:pt x="4213" y="760"/>
                    <a:pt x="4150" y="570"/>
                    <a:pt x="4023" y="222"/>
                  </a:cubicBezTo>
                  <a:cubicBezTo>
                    <a:pt x="3991" y="95"/>
                    <a:pt x="3643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>
              <a:off x="5192806" y="3255839"/>
              <a:ext cx="101240" cy="35451"/>
            </a:xfrm>
            <a:custGeom>
              <a:avLst/>
              <a:gdLst/>
              <a:ahLst/>
              <a:cxnLst/>
              <a:rect l="l" t="t" r="r" b="b"/>
              <a:pathLst>
                <a:path w="3801" h="1331" extrusionOk="0">
                  <a:moveTo>
                    <a:pt x="634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90" y="570"/>
                    <a:pt x="254" y="760"/>
                    <a:pt x="380" y="1109"/>
                  </a:cubicBezTo>
                  <a:cubicBezTo>
                    <a:pt x="412" y="1235"/>
                    <a:pt x="760" y="1330"/>
                    <a:pt x="1140" y="1330"/>
                  </a:cubicBezTo>
                  <a:lnTo>
                    <a:pt x="3167" y="1330"/>
                  </a:lnTo>
                  <a:cubicBezTo>
                    <a:pt x="3547" y="1330"/>
                    <a:pt x="3801" y="1235"/>
                    <a:pt x="3769" y="1109"/>
                  </a:cubicBezTo>
                  <a:cubicBezTo>
                    <a:pt x="3611" y="760"/>
                    <a:pt x="3547" y="570"/>
                    <a:pt x="3389" y="222"/>
                  </a:cubicBezTo>
                  <a:cubicBezTo>
                    <a:pt x="3325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>
              <a:off x="5405354" y="3255839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254" y="570"/>
                    <a:pt x="349" y="760"/>
                    <a:pt x="508" y="1109"/>
                  </a:cubicBezTo>
                  <a:cubicBezTo>
                    <a:pt x="571" y="1235"/>
                    <a:pt x="919" y="1330"/>
                    <a:pt x="1299" y="1330"/>
                  </a:cubicBezTo>
                  <a:lnTo>
                    <a:pt x="3326" y="1330"/>
                  </a:lnTo>
                  <a:cubicBezTo>
                    <a:pt x="3706" y="1330"/>
                    <a:pt x="3959" y="1235"/>
                    <a:pt x="3896" y="1109"/>
                  </a:cubicBezTo>
                  <a:cubicBezTo>
                    <a:pt x="3706" y="760"/>
                    <a:pt x="3611" y="570"/>
                    <a:pt x="3421" y="222"/>
                  </a:cubicBezTo>
                  <a:cubicBezTo>
                    <a:pt x="3326" y="95"/>
                    <a:pt x="2978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4"/>
            <p:cNvSpPr/>
            <p:nvPr/>
          </p:nvSpPr>
          <p:spPr>
            <a:xfrm>
              <a:off x="5299080" y="3255839"/>
              <a:ext cx="93649" cy="15209"/>
            </a:xfrm>
            <a:custGeom>
              <a:avLst/>
              <a:gdLst/>
              <a:ahLst/>
              <a:cxnLst/>
              <a:rect l="l" t="t" r="r" b="b"/>
              <a:pathLst>
                <a:path w="3516" h="571" extrusionOk="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64" y="253"/>
                    <a:pt x="96" y="285"/>
                    <a:pt x="96" y="348"/>
                  </a:cubicBezTo>
                  <a:cubicBezTo>
                    <a:pt x="159" y="443"/>
                    <a:pt x="507" y="570"/>
                    <a:pt x="887" y="570"/>
                  </a:cubicBezTo>
                  <a:lnTo>
                    <a:pt x="2882" y="570"/>
                  </a:lnTo>
                  <a:cubicBezTo>
                    <a:pt x="3262" y="570"/>
                    <a:pt x="3516" y="443"/>
                    <a:pt x="3452" y="348"/>
                  </a:cubicBezTo>
                  <a:cubicBezTo>
                    <a:pt x="3421" y="285"/>
                    <a:pt x="3421" y="253"/>
                    <a:pt x="3389" y="222"/>
                  </a:cubicBezTo>
                  <a:cubicBezTo>
                    <a:pt x="3326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4"/>
            <p:cNvSpPr/>
            <p:nvPr/>
          </p:nvSpPr>
          <p:spPr>
            <a:xfrm>
              <a:off x="5308349" y="3276082"/>
              <a:ext cx="94501" cy="15209"/>
            </a:xfrm>
            <a:custGeom>
              <a:avLst/>
              <a:gdLst/>
              <a:ahLst/>
              <a:cxnLst/>
              <a:rect l="l" t="t" r="r" b="b"/>
              <a:pathLst>
                <a:path w="3548" h="571" extrusionOk="0">
                  <a:moveTo>
                    <a:pt x="634" y="0"/>
                  </a:moveTo>
                  <a:cubicBezTo>
                    <a:pt x="254" y="0"/>
                    <a:pt x="1" y="127"/>
                    <a:pt x="33" y="222"/>
                  </a:cubicBezTo>
                  <a:cubicBezTo>
                    <a:pt x="64" y="285"/>
                    <a:pt x="64" y="285"/>
                    <a:pt x="96" y="349"/>
                  </a:cubicBezTo>
                  <a:cubicBezTo>
                    <a:pt x="159" y="475"/>
                    <a:pt x="508" y="570"/>
                    <a:pt x="856" y="570"/>
                  </a:cubicBezTo>
                  <a:lnTo>
                    <a:pt x="2914" y="570"/>
                  </a:lnTo>
                  <a:cubicBezTo>
                    <a:pt x="3294" y="570"/>
                    <a:pt x="3548" y="475"/>
                    <a:pt x="3485" y="349"/>
                  </a:cubicBezTo>
                  <a:cubicBezTo>
                    <a:pt x="3453" y="285"/>
                    <a:pt x="3453" y="285"/>
                    <a:pt x="3421" y="222"/>
                  </a:cubicBezTo>
                  <a:cubicBezTo>
                    <a:pt x="3358" y="127"/>
                    <a:pt x="3009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4"/>
            <p:cNvSpPr/>
            <p:nvPr/>
          </p:nvSpPr>
          <p:spPr>
            <a:xfrm>
              <a:off x="4178066" y="3308976"/>
              <a:ext cx="787863" cy="134986"/>
            </a:xfrm>
            <a:custGeom>
              <a:avLst/>
              <a:gdLst/>
              <a:ahLst/>
              <a:cxnLst/>
              <a:rect l="l" t="t" r="r" b="b"/>
              <a:pathLst>
                <a:path w="29580" h="5068" extrusionOk="0">
                  <a:moveTo>
                    <a:pt x="1425" y="0"/>
                  </a:moveTo>
                  <a:cubicBezTo>
                    <a:pt x="1235" y="0"/>
                    <a:pt x="1045" y="32"/>
                    <a:pt x="1045" y="95"/>
                  </a:cubicBezTo>
                  <a:cubicBezTo>
                    <a:pt x="634" y="2059"/>
                    <a:pt x="412" y="3009"/>
                    <a:pt x="0" y="4941"/>
                  </a:cubicBezTo>
                  <a:cubicBezTo>
                    <a:pt x="0" y="5004"/>
                    <a:pt x="159" y="5067"/>
                    <a:pt x="349" y="5067"/>
                  </a:cubicBezTo>
                  <a:lnTo>
                    <a:pt x="29231" y="5067"/>
                  </a:lnTo>
                  <a:cubicBezTo>
                    <a:pt x="29421" y="5067"/>
                    <a:pt x="29579" y="5004"/>
                    <a:pt x="29579" y="4941"/>
                  </a:cubicBezTo>
                  <a:cubicBezTo>
                    <a:pt x="29168" y="3009"/>
                    <a:pt x="28946" y="2059"/>
                    <a:pt x="28534" y="95"/>
                  </a:cubicBezTo>
                  <a:cubicBezTo>
                    <a:pt x="28534" y="32"/>
                    <a:pt x="28376" y="0"/>
                    <a:pt x="2815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4"/>
            <p:cNvSpPr/>
            <p:nvPr/>
          </p:nvSpPr>
          <p:spPr>
            <a:xfrm>
              <a:off x="3669418" y="1926460"/>
              <a:ext cx="1805134" cy="1008028"/>
            </a:xfrm>
            <a:custGeom>
              <a:avLst/>
              <a:gdLst/>
              <a:ahLst/>
              <a:cxnLst/>
              <a:rect l="l" t="t" r="r" b="b"/>
              <a:pathLst>
                <a:path w="67773" h="37846" extrusionOk="0">
                  <a:moveTo>
                    <a:pt x="1711" y="1"/>
                  </a:moveTo>
                  <a:cubicBezTo>
                    <a:pt x="793" y="1"/>
                    <a:pt x="1" y="761"/>
                    <a:pt x="1" y="1711"/>
                  </a:cubicBezTo>
                  <a:lnTo>
                    <a:pt x="1" y="36167"/>
                  </a:lnTo>
                  <a:cubicBezTo>
                    <a:pt x="1" y="37085"/>
                    <a:pt x="793" y="37845"/>
                    <a:pt x="1711" y="37845"/>
                  </a:cubicBezTo>
                  <a:lnTo>
                    <a:pt x="66063" y="37845"/>
                  </a:lnTo>
                  <a:cubicBezTo>
                    <a:pt x="66981" y="37845"/>
                    <a:pt x="67773" y="37085"/>
                    <a:pt x="67773" y="36167"/>
                  </a:cubicBezTo>
                  <a:lnTo>
                    <a:pt x="67773" y="1711"/>
                  </a:lnTo>
                  <a:cubicBezTo>
                    <a:pt x="67773" y="761"/>
                    <a:pt x="67013" y="1"/>
                    <a:pt x="660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7" name="Google Shape;207;p14"/>
          <p:cNvSpPr txBox="1"/>
          <p:nvPr/>
        </p:nvSpPr>
        <p:spPr>
          <a:xfrm>
            <a:off x="3968450" y="3790225"/>
            <a:ext cx="1764900" cy="1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Data Acquisition</a:t>
            </a:r>
            <a:endParaRPr sz="1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Google Shape;212;p15"/>
          <p:cNvGrpSpPr/>
          <p:nvPr/>
        </p:nvGrpSpPr>
        <p:grpSpPr>
          <a:xfrm>
            <a:off x="2830657" y="1324001"/>
            <a:ext cx="3496980" cy="3381105"/>
            <a:chOff x="2205550" y="1416550"/>
            <a:chExt cx="3190675" cy="3084950"/>
          </a:xfrm>
        </p:grpSpPr>
        <p:sp>
          <p:nvSpPr>
            <p:cNvPr id="213" name="Google Shape;213;p15"/>
            <p:cNvSpPr/>
            <p:nvPr/>
          </p:nvSpPr>
          <p:spPr>
            <a:xfrm>
              <a:off x="3142175" y="2075650"/>
              <a:ext cx="630225" cy="296925"/>
            </a:xfrm>
            <a:custGeom>
              <a:avLst/>
              <a:gdLst/>
              <a:ahLst/>
              <a:cxnLst/>
              <a:rect l="l" t="t" r="r" b="b"/>
              <a:pathLst>
                <a:path w="25209" h="11877" extrusionOk="0">
                  <a:moveTo>
                    <a:pt x="8741" y="0"/>
                  </a:moveTo>
                  <a:lnTo>
                    <a:pt x="0" y="11876"/>
                  </a:lnTo>
                  <a:lnTo>
                    <a:pt x="11369" y="11845"/>
                  </a:lnTo>
                  <a:cubicBezTo>
                    <a:pt x="14030" y="11845"/>
                    <a:pt x="16563" y="10768"/>
                    <a:pt x="18400" y="8836"/>
                  </a:cubicBezTo>
                  <a:lnTo>
                    <a:pt x="25209" y="1711"/>
                  </a:lnTo>
                  <a:lnTo>
                    <a:pt x="874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5"/>
            <p:cNvSpPr/>
            <p:nvPr/>
          </p:nvSpPr>
          <p:spPr>
            <a:xfrm>
              <a:off x="2647325" y="1417225"/>
              <a:ext cx="1125875" cy="893600"/>
            </a:xfrm>
            <a:custGeom>
              <a:avLst/>
              <a:gdLst/>
              <a:ahLst/>
              <a:cxnLst/>
              <a:rect l="l" t="t" r="r" b="b"/>
              <a:pathLst>
                <a:path w="45035" h="35744" extrusionOk="0">
                  <a:moveTo>
                    <a:pt x="40371" y="0"/>
                  </a:moveTo>
                  <a:cubicBezTo>
                    <a:pt x="40227" y="0"/>
                    <a:pt x="40082" y="7"/>
                    <a:pt x="39936" y="21"/>
                  </a:cubicBezTo>
                  <a:cubicBezTo>
                    <a:pt x="25241" y="1256"/>
                    <a:pt x="12320" y="7748"/>
                    <a:pt x="2091" y="17280"/>
                  </a:cubicBezTo>
                  <a:cubicBezTo>
                    <a:pt x="1" y="19212"/>
                    <a:pt x="159" y="22569"/>
                    <a:pt x="2408" y="24342"/>
                  </a:cubicBezTo>
                  <a:lnTo>
                    <a:pt x="16849" y="35743"/>
                  </a:lnTo>
                  <a:cubicBezTo>
                    <a:pt x="26668" y="24267"/>
                    <a:pt x="43920" y="24089"/>
                    <a:pt x="44983" y="24089"/>
                  </a:cubicBezTo>
                  <a:cubicBezTo>
                    <a:pt x="45017" y="24089"/>
                    <a:pt x="45034" y="24089"/>
                    <a:pt x="45034" y="24089"/>
                  </a:cubicBezTo>
                  <a:lnTo>
                    <a:pt x="45034" y="4676"/>
                  </a:lnTo>
                  <a:cubicBezTo>
                    <a:pt x="45034" y="2069"/>
                    <a:pt x="42908" y="0"/>
                    <a:pt x="4037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5"/>
            <p:cNvSpPr/>
            <p:nvPr/>
          </p:nvSpPr>
          <p:spPr>
            <a:xfrm>
              <a:off x="3050325" y="2004400"/>
              <a:ext cx="722075" cy="368175"/>
            </a:xfrm>
            <a:custGeom>
              <a:avLst/>
              <a:gdLst/>
              <a:ahLst/>
              <a:cxnLst/>
              <a:rect l="l" t="t" r="r" b="b"/>
              <a:pathLst>
                <a:path w="28883" h="14727" extrusionOk="0">
                  <a:moveTo>
                    <a:pt x="28845" y="0"/>
                  </a:moveTo>
                  <a:cubicBezTo>
                    <a:pt x="27910" y="0"/>
                    <a:pt x="9870" y="150"/>
                    <a:pt x="1" y="11654"/>
                  </a:cubicBezTo>
                  <a:lnTo>
                    <a:pt x="32" y="11686"/>
                  </a:lnTo>
                  <a:lnTo>
                    <a:pt x="3674" y="14726"/>
                  </a:lnTo>
                  <a:cubicBezTo>
                    <a:pt x="10230" y="8424"/>
                    <a:pt x="19097" y="4561"/>
                    <a:pt x="28883" y="4561"/>
                  </a:cubicBezTo>
                  <a:lnTo>
                    <a:pt x="28883" y="64"/>
                  </a:lnTo>
                  <a:lnTo>
                    <a:pt x="28883" y="0"/>
                  </a:lnTo>
                  <a:cubicBezTo>
                    <a:pt x="28883" y="0"/>
                    <a:pt x="28870" y="0"/>
                    <a:pt x="2884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5"/>
            <p:cNvSpPr/>
            <p:nvPr/>
          </p:nvSpPr>
          <p:spPr>
            <a:xfrm>
              <a:off x="2951350" y="3125475"/>
              <a:ext cx="395900" cy="552650"/>
            </a:xfrm>
            <a:custGeom>
              <a:avLst/>
              <a:gdLst/>
              <a:ahLst/>
              <a:cxnLst/>
              <a:rect l="l" t="t" r="r" b="b"/>
              <a:pathLst>
                <a:path w="15836" h="22106" extrusionOk="0">
                  <a:moveTo>
                    <a:pt x="1" y="0"/>
                  </a:moveTo>
                  <a:lnTo>
                    <a:pt x="3675" y="15075"/>
                  </a:lnTo>
                  <a:lnTo>
                    <a:pt x="15835" y="22105"/>
                  </a:lnTo>
                  <a:lnTo>
                    <a:pt x="14347" y="11211"/>
                  </a:lnTo>
                  <a:cubicBezTo>
                    <a:pt x="13872" y="7791"/>
                    <a:pt x="11623" y="4877"/>
                    <a:pt x="8457" y="354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5"/>
            <p:cNvSpPr/>
            <p:nvPr/>
          </p:nvSpPr>
          <p:spPr>
            <a:xfrm>
              <a:off x="2277600" y="3149225"/>
              <a:ext cx="1018975" cy="1122400"/>
            </a:xfrm>
            <a:custGeom>
              <a:avLst/>
              <a:gdLst/>
              <a:ahLst/>
              <a:cxnLst/>
              <a:rect l="l" t="t" r="r" b="b"/>
              <a:pathLst>
                <a:path w="40759" h="44896" extrusionOk="0">
                  <a:moveTo>
                    <a:pt x="22866" y="0"/>
                  </a:moveTo>
                  <a:lnTo>
                    <a:pt x="4181" y="4561"/>
                  </a:lnTo>
                  <a:cubicBezTo>
                    <a:pt x="1521" y="5226"/>
                    <a:pt x="1" y="7981"/>
                    <a:pt x="856" y="10578"/>
                  </a:cubicBezTo>
                  <a:cubicBezTo>
                    <a:pt x="5479" y="24702"/>
                    <a:pt x="14600" y="36261"/>
                    <a:pt x="26191" y="44115"/>
                  </a:cubicBezTo>
                  <a:cubicBezTo>
                    <a:pt x="26986" y="44646"/>
                    <a:pt x="27878" y="44895"/>
                    <a:pt x="28757" y="44895"/>
                  </a:cubicBezTo>
                  <a:cubicBezTo>
                    <a:pt x="30502" y="44895"/>
                    <a:pt x="32199" y="43911"/>
                    <a:pt x="33000" y="42183"/>
                  </a:cubicBezTo>
                  <a:lnTo>
                    <a:pt x="40759" y="25526"/>
                  </a:lnTo>
                  <a:cubicBezTo>
                    <a:pt x="26856" y="18463"/>
                    <a:pt x="22834" y="32"/>
                    <a:pt x="22834" y="32"/>
                  </a:cubicBezTo>
                  <a:lnTo>
                    <a:pt x="22897" y="32"/>
                  </a:lnTo>
                  <a:lnTo>
                    <a:pt x="2286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5"/>
            <p:cNvSpPr/>
            <p:nvPr/>
          </p:nvSpPr>
          <p:spPr>
            <a:xfrm>
              <a:off x="2848425" y="3125475"/>
              <a:ext cx="498025" cy="661900"/>
            </a:xfrm>
            <a:custGeom>
              <a:avLst/>
              <a:gdLst/>
              <a:ahLst/>
              <a:cxnLst/>
              <a:rect l="l" t="t" r="r" b="b"/>
              <a:pathLst>
                <a:path w="19921" h="26476" extrusionOk="0">
                  <a:moveTo>
                    <a:pt x="4118" y="0"/>
                  </a:moveTo>
                  <a:lnTo>
                    <a:pt x="64" y="982"/>
                  </a:lnTo>
                  <a:lnTo>
                    <a:pt x="1" y="982"/>
                  </a:lnTo>
                  <a:cubicBezTo>
                    <a:pt x="1" y="982"/>
                    <a:pt x="4023" y="19413"/>
                    <a:pt x="17926" y="26476"/>
                  </a:cubicBezTo>
                  <a:lnTo>
                    <a:pt x="17926" y="26444"/>
                  </a:lnTo>
                  <a:lnTo>
                    <a:pt x="19921" y="22105"/>
                  </a:lnTo>
                  <a:cubicBezTo>
                    <a:pt x="12289" y="17228"/>
                    <a:pt x="6461" y="9501"/>
                    <a:pt x="411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5"/>
            <p:cNvSpPr/>
            <p:nvPr/>
          </p:nvSpPr>
          <p:spPr>
            <a:xfrm>
              <a:off x="3820675" y="1416550"/>
              <a:ext cx="1144075" cy="886350"/>
            </a:xfrm>
            <a:custGeom>
              <a:avLst/>
              <a:gdLst/>
              <a:ahLst/>
              <a:cxnLst/>
              <a:rect l="l" t="t" r="r" b="b"/>
              <a:pathLst>
                <a:path w="45763" h="35454" extrusionOk="0">
                  <a:moveTo>
                    <a:pt x="4651" y="0"/>
                  </a:moveTo>
                  <a:cubicBezTo>
                    <a:pt x="2098" y="0"/>
                    <a:pt x="1" y="2077"/>
                    <a:pt x="1" y="4671"/>
                  </a:cubicBezTo>
                  <a:lnTo>
                    <a:pt x="1" y="23546"/>
                  </a:lnTo>
                  <a:lnTo>
                    <a:pt x="32" y="23546"/>
                  </a:lnTo>
                  <a:lnTo>
                    <a:pt x="32" y="23514"/>
                  </a:lnTo>
                  <a:cubicBezTo>
                    <a:pt x="32" y="23514"/>
                    <a:pt x="18559" y="23641"/>
                    <a:pt x="28756" y="35453"/>
                  </a:cubicBezTo>
                  <a:lnTo>
                    <a:pt x="43387" y="23736"/>
                  </a:lnTo>
                  <a:cubicBezTo>
                    <a:pt x="45636" y="21963"/>
                    <a:pt x="45762" y="18574"/>
                    <a:pt x="43641" y="16674"/>
                  </a:cubicBezTo>
                  <a:cubicBezTo>
                    <a:pt x="33285" y="7236"/>
                    <a:pt x="19857" y="1156"/>
                    <a:pt x="5036" y="16"/>
                  </a:cubicBezTo>
                  <a:cubicBezTo>
                    <a:pt x="4906" y="5"/>
                    <a:pt x="4778" y="0"/>
                    <a:pt x="465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5"/>
            <p:cNvSpPr/>
            <p:nvPr/>
          </p:nvSpPr>
          <p:spPr>
            <a:xfrm>
              <a:off x="3821475" y="2075650"/>
              <a:ext cx="631825" cy="296125"/>
            </a:xfrm>
            <a:custGeom>
              <a:avLst/>
              <a:gdLst/>
              <a:ahLst/>
              <a:cxnLst/>
              <a:rect l="l" t="t" r="r" b="b"/>
              <a:pathLst>
                <a:path w="25273" h="11845" extrusionOk="0">
                  <a:moveTo>
                    <a:pt x="16468" y="0"/>
                  </a:moveTo>
                  <a:lnTo>
                    <a:pt x="0" y="1742"/>
                  </a:lnTo>
                  <a:lnTo>
                    <a:pt x="6809" y="8836"/>
                  </a:lnTo>
                  <a:cubicBezTo>
                    <a:pt x="8646" y="10768"/>
                    <a:pt x="11179" y="11845"/>
                    <a:pt x="13840" y="11845"/>
                  </a:cubicBezTo>
                  <a:lnTo>
                    <a:pt x="25272" y="11845"/>
                  </a:lnTo>
                  <a:lnTo>
                    <a:pt x="16468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5"/>
            <p:cNvSpPr/>
            <p:nvPr/>
          </p:nvSpPr>
          <p:spPr>
            <a:xfrm>
              <a:off x="3820675" y="2002850"/>
              <a:ext cx="727625" cy="368925"/>
            </a:xfrm>
            <a:custGeom>
              <a:avLst/>
              <a:gdLst/>
              <a:ahLst/>
              <a:cxnLst/>
              <a:rect l="l" t="t" r="r" b="b"/>
              <a:pathLst>
                <a:path w="29105" h="14757" extrusionOk="0">
                  <a:moveTo>
                    <a:pt x="1205" y="1"/>
                  </a:moveTo>
                  <a:cubicBezTo>
                    <a:pt x="432" y="1"/>
                    <a:pt x="1" y="31"/>
                    <a:pt x="1" y="31"/>
                  </a:cubicBezTo>
                  <a:lnTo>
                    <a:pt x="1" y="94"/>
                  </a:lnTo>
                  <a:lnTo>
                    <a:pt x="1" y="4654"/>
                  </a:lnTo>
                  <a:cubicBezTo>
                    <a:pt x="9786" y="4654"/>
                    <a:pt x="18685" y="8486"/>
                    <a:pt x="25241" y="14757"/>
                  </a:cubicBezTo>
                  <a:lnTo>
                    <a:pt x="29073" y="11716"/>
                  </a:lnTo>
                  <a:lnTo>
                    <a:pt x="29104" y="11685"/>
                  </a:lnTo>
                  <a:cubicBezTo>
                    <a:pt x="19208" y="855"/>
                    <a:pt x="5334" y="1"/>
                    <a:pt x="1205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5"/>
            <p:cNvSpPr/>
            <p:nvPr/>
          </p:nvSpPr>
          <p:spPr>
            <a:xfrm>
              <a:off x="2853975" y="2412125"/>
              <a:ext cx="308800" cy="654000"/>
            </a:xfrm>
            <a:custGeom>
              <a:avLst/>
              <a:gdLst/>
              <a:ahLst/>
              <a:cxnLst/>
              <a:rect l="l" t="t" r="r" b="b"/>
              <a:pathLst>
                <a:path w="12352" h="26160" extrusionOk="0">
                  <a:moveTo>
                    <a:pt x="10831" y="1"/>
                  </a:moveTo>
                  <a:lnTo>
                    <a:pt x="1" y="9945"/>
                  </a:lnTo>
                  <a:lnTo>
                    <a:pt x="3453" y="26159"/>
                  </a:lnTo>
                  <a:lnTo>
                    <a:pt x="9818" y="18590"/>
                  </a:lnTo>
                  <a:cubicBezTo>
                    <a:pt x="11528" y="16564"/>
                    <a:pt x="12352" y="13935"/>
                    <a:pt x="12067" y="11275"/>
                  </a:cubicBezTo>
                  <a:lnTo>
                    <a:pt x="1083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5"/>
            <p:cNvSpPr/>
            <p:nvPr/>
          </p:nvSpPr>
          <p:spPr>
            <a:xfrm>
              <a:off x="2205550" y="2031350"/>
              <a:ext cx="820250" cy="1178150"/>
            </a:xfrm>
            <a:custGeom>
              <a:avLst/>
              <a:gdLst/>
              <a:ahLst/>
              <a:cxnLst/>
              <a:rect l="l" t="t" r="r" b="b"/>
              <a:pathLst>
                <a:path w="32810" h="47126" extrusionOk="0">
                  <a:moveTo>
                    <a:pt x="15440" y="0"/>
                  </a:moveTo>
                  <a:cubicBezTo>
                    <a:pt x="13919" y="0"/>
                    <a:pt x="12428" y="742"/>
                    <a:pt x="11528" y="2121"/>
                  </a:cubicBezTo>
                  <a:cubicBezTo>
                    <a:pt x="3358" y="14535"/>
                    <a:pt x="1" y="28913"/>
                    <a:pt x="1141" y="42847"/>
                  </a:cubicBezTo>
                  <a:cubicBezTo>
                    <a:pt x="1333" y="45320"/>
                    <a:pt x="3433" y="47126"/>
                    <a:pt x="5785" y="47126"/>
                  </a:cubicBezTo>
                  <a:cubicBezTo>
                    <a:pt x="6144" y="47126"/>
                    <a:pt x="6508" y="47084"/>
                    <a:pt x="6873" y="46996"/>
                  </a:cubicBezTo>
                  <a:lnTo>
                    <a:pt x="25209" y="42530"/>
                  </a:lnTo>
                  <a:cubicBezTo>
                    <a:pt x="27204" y="37178"/>
                    <a:pt x="28249" y="32460"/>
                    <a:pt x="29516" y="27773"/>
                  </a:cubicBezTo>
                  <a:cubicBezTo>
                    <a:pt x="31828" y="19190"/>
                    <a:pt x="32778" y="12160"/>
                    <a:pt x="32778" y="12160"/>
                  </a:cubicBezTo>
                  <a:lnTo>
                    <a:pt x="32810" y="12192"/>
                  </a:lnTo>
                  <a:lnTo>
                    <a:pt x="32810" y="12160"/>
                  </a:lnTo>
                  <a:lnTo>
                    <a:pt x="18305" y="981"/>
                  </a:lnTo>
                  <a:cubicBezTo>
                    <a:pt x="17442" y="317"/>
                    <a:pt x="16434" y="0"/>
                    <a:pt x="1544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5"/>
            <p:cNvSpPr/>
            <p:nvPr/>
          </p:nvSpPr>
          <p:spPr>
            <a:xfrm>
              <a:off x="2757375" y="2335325"/>
              <a:ext cx="368975" cy="759300"/>
            </a:xfrm>
            <a:custGeom>
              <a:avLst/>
              <a:gdLst/>
              <a:ahLst/>
              <a:cxnLst/>
              <a:rect l="l" t="t" r="r" b="b"/>
              <a:pathLst>
                <a:path w="14759" h="30372" extrusionOk="0">
                  <a:moveTo>
                    <a:pt x="10705" y="1"/>
                  </a:moveTo>
                  <a:cubicBezTo>
                    <a:pt x="10705" y="1"/>
                    <a:pt x="1" y="15107"/>
                    <a:pt x="3136" y="30371"/>
                  </a:cubicBezTo>
                  <a:lnTo>
                    <a:pt x="3168" y="30371"/>
                  </a:lnTo>
                  <a:lnTo>
                    <a:pt x="7348" y="29326"/>
                  </a:lnTo>
                  <a:cubicBezTo>
                    <a:pt x="6398" y="20301"/>
                    <a:pt x="8773" y="10927"/>
                    <a:pt x="14759" y="3168"/>
                  </a:cubicBezTo>
                  <a:lnTo>
                    <a:pt x="10737" y="33"/>
                  </a:lnTo>
                  <a:lnTo>
                    <a:pt x="10705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5"/>
            <p:cNvSpPr/>
            <p:nvPr/>
          </p:nvSpPr>
          <p:spPr>
            <a:xfrm>
              <a:off x="4439800" y="2415300"/>
              <a:ext cx="308800" cy="653200"/>
            </a:xfrm>
            <a:custGeom>
              <a:avLst/>
              <a:gdLst/>
              <a:ahLst/>
              <a:cxnLst/>
              <a:rect l="l" t="t" r="r" b="b"/>
              <a:pathLst>
                <a:path w="12352" h="26128" extrusionOk="0">
                  <a:moveTo>
                    <a:pt x="1426" y="0"/>
                  </a:moveTo>
                  <a:lnTo>
                    <a:pt x="286" y="11148"/>
                  </a:lnTo>
                  <a:cubicBezTo>
                    <a:pt x="1" y="13808"/>
                    <a:pt x="792" y="16437"/>
                    <a:pt x="2503" y="18463"/>
                  </a:cubicBezTo>
                  <a:lnTo>
                    <a:pt x="8836" y="26127"/>
                  </a:lnTo>
                  <a:lnTo>
                    <a:pt x="12352" y="9818"/>
                  </a:lnTo>
                  <a:lnTo>
                    <a:pt x="142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5"/>
            <p:cNvSpPr/>
            <p:nvPr/>
          </p:nvSpPr>
          <p:spPr>
            <a:xfrm>
              <a:off x="4570450" y="2031675"/>
              <a:ext cx="825775" cy="1177825"/>
            </a:xfrm>
            <a:custGeom>
              <a:avLst/>
              <a:gdLst/>
              <a:ahLst/>
              <a:cxnLst/>
              <a:rect l="l" t="t" r="r" b="b"/>
              <a:pathLst>
                <a:path w="33031" h="47113" extrusionOk="0">
                  <a:moveTo>
                    <a:pt x="17599" y="1"/>
                  </a:moveTo>
                  <a:cubicBezTo>
                    <a:pt x="16602" y="1"/>
                    <a:pt x="15592" y="315"/>
                    <a:pt x="14726" y="968"/>
                  </a:cubicBezTo>
                  <a:lnTo>
                    <a:pt x="0" y="12369"/>
                  </a:lnTo>
                  <a:lnTo>
                    <a:pt x="0" y="12400"/>
                  </a:lnTo>
                  <a:lnTo>
                    <a:pt x="32" y="12369"/>
                  </a:lnTo>
                  <a:cubicBezTo>
                    <a:pt x="32" y="12369"/>
                    <a:pt x="11971" y="27475"/>
                    <a:pt x="8836" y="42739"/>
                  </a:cubicBezTo>
                  <a:lnTo>
                    <a:pt x="26159" y="46983"/>
                  </a:lnTo>
                  <a:cubicBezTo>
                    <a:pt x="26523" y="47071"/>
                    <a:pt x="26888" y="47113"/>
                    <a:pt x="27247" y="47113"/>
                  </a:cubicBezTo>
                  <a:cubicBezTo>
                    <a:pt x="29599" y="47113"/>
                    <a:pt x="31703" y="45307"/>
                    <a:pt x="31923" y="42834"/>
                  </a:cubicBezTo>
                  <a:cubicBezTo>
                    <a:pt x="33031" y="28900"/>
                    <a:pt x="29674" y="14522"/>
                    <a:pt x="21503" y="2108"/>
                  </a:cubicBezTo>
                  <a:cubicBezTo>
                    <a:pt x="20605" y="731"/>
                    <a:pt x="19117" y="1"/>
                    <a:pt x="1759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5"/>
            <p:cNvSpPr/>
            <p:nvPr/>
          </p:nvSpPr>
          <p:spPr>
            <a:xfrm>
              <a:off x="4475425" y="2340075"/>
              <a:ext cx="394325" cy="760100"/>
            </a:xfrm>
            <a:custGeom>
              <a:avLst/>
              <a:gdLst/>
              <a:ahLst/>
              <a:cxnLst/>
              <a:rect l="l" t="t" r="r" b="b"/>
              <a:pathLst>
                <a:path w="15773" h="30404" extrusionOk="0">
                  <a:moveTo>
                    <a:pt x="3833" y="1"/>
                  </a:moveTo>
                  <a:lnTo>
                    <a:pt x="3801" y="33"/>
                  </a:lnTo>
                  <a:lnTo>
                    <a:pt x="1" y="2978"/>
                  </a:lnTo>
                  <a:cubicBezTo>
                    <a:pt x="5986" y="10705"/>
                    <a:pt x="8361" y="20111"/>
                    <a:pt x="7411" y="29136"/>
                  </a:cubicBezTo>
                  <a:lnTo>
                    <a:pt x="12605" y="30403"/>
                  </a:lnTo>
                  <a:lnTo>
                    <a:pt x="12637" y="30403"/>
                  </a:lnTo>
                  <a:cubicBezTo>
                    <a:pt x="15772" y="15139"/>
                    <a:pt x="3833" y="1"/>
                    <a:pt x="383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5"/>
            <p:cNvSpPr/>
            <p:nvPr/>
          </p:nvSpPr>
          <p:spPr>
            <a:xfrm>
              <a:off x="4247425" y="3125475"/>
              <a:ext cx="394300" cy="551850"/>
            </a:xfrm>
            <a:custGeom>
              <a:avLst/>
              <a:gdLst/>
              <a:ahLst/>
              <a:cxnLst/>
              <a:rect l="l" t="t" r="r" b="b"/>
              <a:pathLst>
                <a:path w="15772" h="22074" extrusionOk="0">
                  <a:moveTo>
                    <a:pt x="15771" y="0"/>
                  </a:moveTo>
                  <a:lnTo>
                    <a:pt x="7316" y="3547"/>
                  </a:lnTo>
                  <a:cubicBezTo>
                    <a:pt x="4149" y="4877"/>
                    <a:pt x="1900" y="7791"/>
                    <a:pt x="1457" y="11211"/>
                  </a:cubicBezTo>
                  <a:lnTo>
                    <a:pt x="0" y="22074"/>
                  </a:lnTo>
                  <a:lnTo>
                    <a:pt x="12129" y="15075"/>
                  </a:lnTo>
                  <a:lnTo>
                    <a:pt x="1577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5"/>
            <p:cNvSpPr/>
            <p:nvPr/>
          </p:nvSpPr>
          <p:spPr>
            <a:xfrm>
              <a:off x="4299675" y="3155550"/>
              <a:ext cx="1016600" cy="1116075"/>
            </a:xfrm>
            <a:custGeom>
              <a:avLst/>
              <a:gdLst/>
              <a:ahLst/>
              <a:cxnLst/>
              <a:rect l="l" t="t" r="r" b="b"/>
              <a:pathLst>
                <a:path w="40664" h="44643" extrusionOk="0">
                  <a:moveTo>
                    <a:pt x="18780" y="1"/>
                  </a:moveTo>
                  <a:lnTo>
                    <a:pt x="18748" y="33"/>
                  </a:lnTo>
                  <a:lnTo>
                    <a:pt x="18780" y="33"/>
                  </a:lnTo>
                  <a:cubicBezTo>
                    <a:pt x="18780" y="33"/>
                    <a:pt x="12763" y="4308"/>
                    <a:pt x="8044" y="11465"/>
                  </a:cubicBezTo>
                  <a:cubicBezTo>
                    <a:pt x="5162" y="15804"/>
                    <a:pt x="5257" y="22802"/>
                    <a:pt x="0" y="25463"/>
                  </a:cubicBezTo>
                  <a:lnTo>
                    <a:pt x="7633" y="41930"/>
                  </a:lnTo>
                  <a:cubicBezTo>
                    <a:pt x="8433" y="43658"/>
                    <a:pt x="10144" y="44642"/>
                    <a:pt x="11899" y="44642"/>
                  </a:cubicBezTo>
                  <a:cubicBezTo>
                    <a:pt x="12783" y="44642"/>
                    <a:pt x="13678" y="44393"/>
                    <a:pt x="14473" y="43862"/>
                  </a:cubicBezTo>
                  <a:cubicBezTo>
                    <a:pt x="26064" y="36008"/>
                    <a:pt x="35185" y="24449"/>
                    <a:pt x="39808" y="10325"/>
                  </a:cubicBezTo>
                  <a:cubicBezTo>
                    <a:pt x="40663" y="7728"/>
                    <a:pt x="39112" y="4973"/>
                    <a:pt x="36483" y="4308"/>
                  </a:cubicBezTo>
                  <a:lnTo>
                    <a:pt x="18780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5"/>
            <p:cNvSpPr/>
            <p:nvPr/>
          </p:nvSpPr>
          <p:spPr>
            <a:xfrm>
              <a:off x="4247425" y="3124675"/>
              <a:ext cx="522550" cy="675375"/>
            </a:xfrm>
            <a:custGeom>
              <a:avLst/>
              <a:gdLst/>
              <a:ahLst/>
              <a:cxnLst/>
              <a:rect l="l" t="t" r="r" b="b"/>
              <a:pathLst>
                <a:path w="20902" h="27015" extrusionOk="0">
                  <a:moveTo>
                    <a:pt x="15803" y="1"/>
                  </a:moveTo>
                  <a:cubicBezTo>
                    <a:pt x="13491" y="9501"/>
                    <a:pt x="7632" y="17229"/>
                    <a:pt x="0" y="22106"/>
                  </a:cubicBezTo>
                  <a:lnTo>
                    <a:pt x="2217" y="27014"/>
                  </a:lnTo>
                  <a:cubicBezTo>
                    <a:pt x="16120" y="19920"/>
                    <a:pt x="20902" y="1236"/>
                    <a:pt x="20902" y="1236"/>
                  </a:cubicBezTo>
                  <a:lnTo>
                    <a:pt x="20870" y="1236"/>
                  </a:lnTo>
                  <a:lnTo>
                    <a:pt x="15803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5"/>
            <p:cNvSpPr/>
            <p:nvPr/>
          </p:nvSpPr>
          <p:spPr>
            <a:xfrm>
              <a:off x="3405800" y="2900625"/>
              <a:ext cx="781475" cy="1600875"/>
            </a:xfrm>
            <a:custGeom>
              <a:avLst/>
              <a:gdLst/>
              <a:ahLst/>
              <a:cxnLst/>
              <a:rect l="l" t="t" r="r" b="b"/>
              <a:pathLst>
                <a:path w="31259" h="64035" extrusionOk="0">
                  <a:moveTo>
                    <a:pt x="4693" y="0"/>
                  </a:moveTo>
                  <a:cubicBezTo>
                    <a:pt x="2092" y="0"/>
                    <a:pt x="1" y="2110"/>
                    <a:pt x="1" y="4719"/>
                  </a:cubicBezTo>
                  <a:lnTo>
                    <a:pt x="1" y="59285"/>
                  </a:lnTo>
                  <a:cubicBezTo>
                    <a:pt x="1" y="61913"/>
                    <a:pt x="2123" y="64035"/>
                    <a:pt x="4751" y="64035"/>
                  </a:cubicBezTo>
                  <a:lnTo>
                    <a:pt x="26508" y="64035"/>
                  </a:lnTo>
                  <a:cubicBezTo>
                    <a:pt x="29105" y="64035"/>
                    <a:pt x="31227" y="61913"/>
                    <a:pt x="31227" y="59285"/>
                  </a:cubicBezTo>
                  <a:lnTo>
                    <a:pt x="31258" y="4751"/>
                  </a:lnTo>
                  <a:cubicBezTo>
                    <a:pt x="31258" y="2122"/>
                    <a:pt x="29136" y="0"/>
                    <a:pt x="26508" y="0"/>
                  </a:cubicBezTo>
                  <a:lnTo>
                    <a:pt x="4751" y="0"/>
                  </a:lnTo>
                  <a:cubicBezTo>
                    <a:pt x="4732" y="0"/>
                    <a:pt x="4713" y="0"/>
                    <a:pt x="469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5"/>
            <p:cNvSpPr/>
            <p:nvPr/>
          </p:nvSpPr>
          <p:spPr>
            <a:xfrm>
              <a:off x="3441450" y="2948125"/>
              <a:ext cx="709400" cy="1497975"/>
            </a:xfrm>
            <a:custGeom>
              <a:avLst/>
              <a:gdLst/>
              <a:ahLst/>
              <a:cxnLst/>
              <a:rect l="l" t="t" r="r" b="b"/>
              <a:pathLst>
                <a:path w="28376" h="59919" extrusionOk="0">
                  <a:moveTo>
                    <a:pt x="3325" y="1"/>
                  </a:moveTo>
                  <a:cubicBezTo>
                    <a:pt x="1520" y="1"/>
                    <a:pt x="32" y="1489"/>
                    <a:pt x="32" y="3326"/>
                  </a:cubicBezTo>
                  <a:lnTo>
                    <a:pt x="0" y="56593"/>
                  </a:lnTo>
                  <a:cubicBezTo>
                    <a:pt x="0" y="58398"/>
                    <a:pt x="1489" y="59886"/>
                    <a:pt x="3325" y="59886"/>
                  </a:cubicBezTo>
                  <a:lnTo>
                    <a:pt x="25050" y="59918"/>
                  </a:lnTo>
                  <a:cubicBezTo>
                    <a:pt x="26887" y="59918"/>
                    <a:pt x="28376" y="58430"/>
                    <a:pt x="28376" y="56593"/>
                  </a:cubicBezTo>
                  <a:lnTo>
                    <a:pt x="28376" y="3326"/>
                  </a:lnTo>
                  <a:cubicBezTo>
                    <a:pt x="28376" y="1521"/>
                    <a:pt x="26887" y="32"/>
                    <a:pt x="25050" y="32"/>
                  </a:cubicBezTo>
                  <a:lnTo>
                    <a:pt x="20838" y="32"/>
                  </a:lnTo>
                  <a:cubicBezTo>
                    <a:pt x="20268" y="32"/>
                    <a:pt x="19825" y="507"/>
                    <a:pt x="19825" y="1077"/>
                  </a:cubicBezTo>
                  <a:lnTo>
                    <a:pt x="19825" y="1869"/>
                  </a:lnTo>
                  <a:cubicBezTo>
                    <a:pt x="19825" y="2439"/>
                    <a:pt x="19350" y="2914"/>
                    <a:pt x="18780" y="2914"/>
                  </a:cubicBezTo>
                  <a:lnTo>
                    <a:pt x="10578" y="2914"/>
                  </a:lnTo>
                  <a:cubicBezTo>
                    <a:pt x="10007" y="2914"/>
                    <a:pt x="9532" y="2439"/>
                    <a:pt x="9532" y="1837"/>
                  </a:cubicBezTo>
                  <a:lnTo>
                    <a:pt x="9532" y="1077"/>
                  </a:lnTo>
                  <a:cubicBezTo>
                    <a:pt x="9532" y="476"/>
                    <a:pt x="9089" y="1"/>
                    <a:pt x="85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5"/>
            <p:cNvSpPr/>
            <p:nvPr/>
          </p:nvSpPr>
          <p:spPr>
            <a:xfrm>
              <a:off x="3569700" y="3242650"/>
              <a:ext cx="23775" cy="29325"/>
            </a:xfrm>
            <a:custGeom>
              <a:avLst/>
              <a:gdLst/>
              <a:ahLst/>
              <a:cxnLst/>
              <a:rect l="l" t="t" r="r" b="b"/>
              <a:pathLst>
                <a:path w="951" h="1173" extrusionOk="0">
                  <a:moveTo>
                    <a:pt x="0" y="0"/>
                  </a:moveTo>
                  <a:lnTo>
                    <a:pt x="0" y="95"/>
                  </a:lnTo>
                  <a:lnTo>
                    <a:pt x="412" y="95"/>
                  </a:lnTo>
                  <a:lnTo>
                    <a:pt x="412" y="1172"/>
                  </a:lnTo>
                  <a:lnTo>
                    <a:pt x="539" y="1172"/>
                  </a:lnTo>
                  <a:lnTo>
                    <a:pt x="539" y="95"/>
                  </a:lnTo>
                  <a:lnTo>
                    <a:pt x="951" y="95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5"/>
            <p:cNvSpPr/>
            <p:nvPr/>
          </p:nvSpPr>
          <p:spPr>
            <a:xfrm>
              <a:off x="3593450" y="3249775"/>
              <a:ext cx="21400" cy="22200"/>
            </a:xfrm>
            <a:custGeom>
              <a:avLst/>
              <a:gdLst/>
              <a:ahLst/>
              <a:cxnLst/>
              <a:rect l="l" t="t" r="r" b="b"/>
              <a:pathLst>
                <a:path w="856" h="888" extrusionOk="0">
                  <a:moveTo>
                    <a:pt x="444" y="95"/>
                  </a:moveTo>
                  <a:cubicBezTo>
                    <a:pt x="602" y="95"/>
                    <a:pt x="729" y="222"/>
                    <a:pt x="729" y="380"/>
                  </a:cubicBezTo>
                  <a:lnTo>
                    <a:pt x="127" y="380"/>
                  </a:lnTo>
                  <a:cubicBezTo>
                    <a:pt x="127" y="222"/>
                    <a:pt x="254" y="95"/>
                    <a:pt x="444" y="95"/>
                  </a:cubicBezTo>
                  <a:close/>
                  <a:moveTo>
                    <a:pt x="412" y="0"/>
                  </a:moveTo>
                  <a:cubicBezTo>
                    <a:pt x="191" y="0"/>
                    <a:pt x="1" y="190"/>
                    <a:pt x="1" y="444"/>
                  </a:cubicBezTo>
                  <a:cubicBezTo>
                    <a:pt x="1" y="697"/>
                    <a:pt x="191" y="887"/>
                    <a:pt x="476" y="887"/>
                  </a:cubicBezTo>
                  <a:cubicBezTo>
                    <a:pt x="602" y="887"/>
                    <a:pt x="729" y="855"/>
                    <a:pt x="792" y="760"/>
                  </a:cubicBezTo>
                  <a:lnTo>
                    <a:pt x="729" y="665"/>
                  </a:lnTo>
                  <a:cubicBezTo>
                    <a:pt x="666" y="760"/>
                    <a:pt x="571" y="792"/>
                    <a:pt x="476" y="792"/>
                  </a:cubicBezTo>
                  <a:cubicBezTo>
                    <a:pt x="286" y="792"/>
                    <a:pt x="127" y="665"/>
                    <a:pt x="127" y="475"/>
                  </a:cubicBezTo>
                  <a:lnTo>
                    <a:pt x="856" y="475"/>
                  </a:lnTo>
                  <a:cubicBezTo>
                    <a:pt x="856" y="475"/>
                    <a:pt x="856" y="444"/>
                    <a:pt x="856" y="444"/>
                  </a:cubicBezTo>
                  <a:cubicBezTo>
                    <a:pt x="856" y="190"/>
                    <a:pt x="666" y="0"/>
                    <a:pt x="41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5"/>
            <p:cNvSpPr/>
            <p:nvPr/>
          </p:nvSpPr>
          <p:spPr>
            <a:xfrm>
              <a:off x="3617200" y="3249775"/>
              <a:ext cx="20600" cy="22200"/>
            </a:xfrm>
            <a:custGeom>
              <a:avLst/>
              <a:gdLst/>
              <a:ahLst/>
              <a:cxnLst/>
              <a:rect l="l" t="t" r="r" b="b"/>
              <a:pathLst>
                <a:path w="824" h="888" extrusionOk="0">
                  <a:moveTo>
                    <a:pt x="1" y="0"/>
                  </a:moveTo>
                  <a:lnTo>
                    <a:pt x="349" y="412"/>
                  </a:lnTo>
                  <a:lnTo>
                    <a:pt x="1" y="887"/>
                  </a:lnTo>
                  <a:lnTo>
                    <a:pt x="127" y="887"/>
                  </a:lnTo>
                  <a:lnTo>
                    <a:pt x="412" y="507"/>
                  </a:lnTo>
                  <a:lnTo>
                    <a:pt x="697" y="887"/>
                  </a:lnTo>
                  <a:lnTo>
                    <a:pt x="824" y="887"/>
                  </a:lnTo>
                  <a:lnTo>
                    <a:pt x="476" y="412"/>
                  </a:lnTo>
                  <a:lnTo>
                    <a:pt x="792" y="0"/>
                  </a:lnTo>
                  <a:lnTo>
                    <a:pt x="666" y="0"/>
                  </a:lnTo>
                  <a:lnTo>
                    <a:pt x="412" y="34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5"/>
            <p:cNvSpPr/>
            <p:nvPr/>
          </p:nvSpPr>
          <p:spPr>
            <a:xfrm>
              <a:off x="3639375" y="3245025"/>
              <a:ext cx="15075" cy="26950"/>
            </a:xfrm>
            <a:custGeom>
              <a:avLst/>
              <a:gdLst/>
              <a:ahLst/>
              <a:cxnLst/>
              <a:rect l="l" t="t" r="r" b="b"/>
              <a:pathLst>
                <a:path w="603" h="1078" extrusionOk="0">
                  <a:moveTo>
                    <a:pt x="159" y="0"/>
                  </a:moveTo>
                  <a:lnTo>
                    <a:pt x="159" y="190"/>
                  </a:lnTo>
                  <a:lnTo>
                    <a:pt x="0" y="190"/>
                  </a:lnTo>
                  <a:lnTo>
                    <a:pt x="0" y="285"/>
                  </a:lnTo>
                  <a:lnTo>
                    <a:pt x="159" y="285"/>
                  </a:lnTo>
                  <a:lnTo>
                    <a:pt x="159" y="824"/>
                  </a:lnTo>
                  <a:cubicBezTo>
                    <a:pt x="159" y="982"/>
                    <a:pt x="254" y="1077"/>
                    <a:pt x="412" y="1077"/>
                  </a:cubicBezTo>
                  <a:cubicBezTo>
                    <a:pt x="475" y="1077"/>
                    <a:pt x="570" y="1077"/>
                    <a:pt x="602" y="1014"/>
                  </a:cubicBezTo>
                  <a:lnTo>
                    <a:pt x="570" y="950"/>
                  </a:lnTo>
                  <a:cubicBezTo>
                    <a:pt x="539" y="950"/>
                    <a:pt x="475" y="982"/>
                    <a:pt x="444" y="982"/>
                  </a:cubicBezTo>
                  <a:cubicBezTo>
                    <a:pt x="349" y="982"/>
                    <a:pt x="285" y="919"/>
                    <a:pt x="285" y="824"/>
                  </a:cubicBezTo>
                  <a:lnTo>
                    <a:pt x="285" y="285"/>
                  </a:lnTo>
                  <a:lnTo>
                    <a:pt x="539" y="285"/>
                  </a:lnTo>
                  <a:lnTo>
                    <a:pt x="539" y="190"/>
                  </a:lnTo>
                  <a:lnTo>
                    <a:pt x="285" y="190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5"/>
            <p:cNvSpPr/>
            <p:nvPr/>
          </p:nvSpPr>
          <p:spPr>
            <a:xfrm>
              <a:off x="3526150" y="3394650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5"/>
            <p:cNvSpPr/>
            <p:nvPr/>
          </p:nvSpPr>
          <p:spPr>
            <a:xfrm>
              <a:off x="3526150" y="3606050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0"/>
                  </a:moveTo>
                  <a:lnTo>
                    <a:pt x="1" y="5067"/>
                  </a:lnTo>
                  <a:lnTo>
                    <a:pt x="5068" y="5067"/>
                  </a:lnTo>
                  <a:lnTo>
                    <a:pt x="5068" y="0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5"/>
            <p:cNvSpPr/>
            <p:nvPr/>
          </p:nvSpPr>
          <p:spPr>
            <a:xfrm>
              <a:off x="3526150" y="3817450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0"/>
                  </a:moveTo>
                  <a:lnTo>
                    <a:pt x="1" y="5067"/>
                  </a:lnTo>
                  <a:lnTo>
                    <a:pt x="5068" y="5067"/>
                  </a:lnTo>
                  <a:lnTo>
                    <a:pt x="5068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5"/>
            <p:cNvSpPr/>
            <p:nvPr/>
          </p:nvSpPr>
          <p:spPr>
            <a:xfrm>
              <a:off x="3526150" y="4028025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5"/>
            <p:cNvSpPr/>
            <p:nvPr/>
          </p:nvSpPr>
          <p:spPr>
            <a:xfrm>
              <a:off x="3526150" y="4239425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5"/>
            <p:cNvSpPr/>
            <p:nvPr/>
          </p:nvSpPr>
          <p:spPr>
            <a:xfrm>
              <a:off x="3526150" y="4028025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5"/>
            <p:cNvSpPr/>
            <p:nvPr/>
          </p:nvSpPr>
          <p:spPr>
            <a:xfrm>
              <a:off x="3526150" y="3606050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0"/>
                  </a:moveTo>
                  <a:lnTo>
                    <a:pt x="1" y="5067"/>
                  </a:lnTo>
                  <a:lnTo>
                    <a:pt x="5068" y="5067"/>
                  </a:lnTo>
                  <a:lnTo>
                    <a:pt x="5068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5"/>
            <p:cNvSpPr/>
            <p:nvPr/>
          </p:nvSpPr>
          <p:spPr>
            <a:xfrm>
              <a:off x="3708250" y="34089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1"/>
                  </a:moveTo>
                  <a:lnTo>
                    <a:pt x="7569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5"/>
            <p:cNvSpPr/>
            <p:nvPr/>
          </p:nvSpPr>
          <p:spPr>
            <a:xfrm>
              <a:off x="3708250" y="3500750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0"/>
                  </a:moveTo>
                  <a:lnTo>
                    <a:pt x="7918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5"/>
            <p:cNvSpPr/>
            <p:nvPr/>
          </p:nvSpPr>
          <p:spPr>
            <a:xfrm>
              <a:off x="3708250" y="34477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5"/>
            <p:cNvSpPr/>
            <p:nvPr/>
          </p:nvSpPr>
          <p:spPr>
            <a:xfrm>
              <a:off x="3708250" y="3475425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5"/>
            <p:cNvSpPr/>
            <p:nvPr/>
          </p:nvSpPr>
          <p:spPr>
            <a:xfrm>
              <a:off x="3708250" y="36203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0"/>
                  </a:moveTo>
                  <a:lnTo>
                    <a:pt x="7569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5"/>
            <p:cNvSpPr/>
            <p:nvPr/>
          </p:nvSpPr>
          <p:spPr>
            <a:xfrm>
              <a:off x="3708250" y="3712150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0"/>
                  </a:moveTo>
                  <a:lnTo>
                    <a:pt x="7918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5"/>
            <p:cNvSpPr/>
            <p:nvPr/>
          </p:nvSpPr>
          <p:spPr>
            <a:xfrm>
              <a:off x="3708250" y="36591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5"/>
            <p:cNvSpPr/>
            <p:nvPr/>
          </p:nvSpPr>
          <p:spPr>
            <a:xfrm>
              <a:off x="3708250" y="36868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5"/>
            <p:cNvSpPr/>
            <p:nvPr/>
          </p:nvSpPr>
          <p:spPr>
            <a:xfrm>
              <a:off x="3708250" y="38301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1"/>
                  </a:moveTo>
                  <a:lnTo>
                    <a:pt x="7569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5"/>
            <p:cNvSpPr/>
            <p:nvPr/>
          </p:nvSpPr>
          <p:spPr>
            <a:xfrm>
              <a:off x="3708250" y="3922725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1"/>
                  </a:moveTo>
                  <a:lnTo>
                    <a:pt x="7918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5"/>
            <p:cNvSpPr/>
            <p:nvPr/>
          </p:nvSpPr>
          <p:spPr>
            <a:xfrm>
              <a:off x="3708250" y="38697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5"/>
            <p:cNvSpPr/>
            <p:nvPr/>
          </p:nvSpPr>
          <p:spPr>
            <a:xfrm>
              <a:off x="3708250" y="38974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5"/>
            <p:cNvSpPr/>
            <p:nvPr/>
          </p:nvSpPr>
          <p:spPr>
            <a:xfrm>
              <a:off x="3708250" y="40415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0"/>
                  </a:moveTo>
                  <a:lnTo>
                    <a:pt x="7569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5"/>
            <p:cNvSpPr/>
            <p:nvPr/>
          </p:nvSpPr>
          <p:spPr>
            <a:xfrm>
              <a:off x="3708250" y="4134125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1"/>
                  </a:moveTo>
                  <a:lnTo>
                    <a:pt x="7918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5"/>
            <p:cNvSpPr/>
            <p:nvPr/>
          </p:nvSpPr>
          <p:spPr>
            <a:xfrm>
              <a:off x="3708250" y="4081075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5"/>
            <p:cNvSpPr/>
            <p:nvPr/>
          </p:nvSpPr>
          <p:spPr>
            <a:xfrm>
              <a:off x="3708250" y="41088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5"/>
            <p:cNvSpPr/>
            <p:nvPr/>
          </p:nvSpPr>
          <p:spPr>
            <a:xfrm>
              <a:off x="3708250" y="42521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0"/>
                  </a:moveTo>
                  <a:lnTo>
                    <a:pt x="7569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5"/>
            <p:cNvSpPr/>
            <p:nvPr/>
          </p:nvSpPr>
          <p:spPr>
            <a:xfrm>
              <a:off x="3708250" y="4343925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1"/>
                  </a:moveTo>
                  <a:lnTo>
                    <a:pt x="7918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5"/>
            <p:cNvSpPr/>
            <p:nvPr/>
          </p:nvSpPr>
          <p:spPr>
            <a:xfrm>
              <a:off x="3708250" y="4291675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5"/>
            <p:cNvSpPr/>
            <p:nvPr/>
          </p:nvSpPr>
          <p:spPr>
            <a:xfrm>
              <a:off x="3708250" y="43186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5"/>
            <p:cNvSpPr/>
            <p:nvPr/>
          </p:nvSpPr>
          <p:spPr>
            <a:xfrm>
              <a:off x="4022575" y="3070850"/>
              <a:ext cx="61775" cy="25"/>
            </a:xfrm>
            <a:custGeom>
              <a:avLst/>
              <a:gdLst/>
              <a:ahLst/>
              <a:cxnLst/>
              <a:rect l="l" t="t" r="r" b="b"/>
              <a:pathLst>
                <a:path w="2471" h="1" fill="none" extrusionOk="0">
                  <a:moveTo>
                    <a:pt x="0" y="0"/>
                  </a:moveTo>
                  <a:lnTo>
                    <a:pt x="2470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5"/>
            <p:cNvSpPr/>
            <p:nvPr/>
          </p:nvSpPr>
          <p:spPr>
            <a:xfrm>
              <a:off x="4022575" y="3086675"/>
              <a:ext cx="61775" cy="25"/>
            </a:xfrm>
            <a:custGeom>
              <a:avLst/>
              <a:gdLst/>
              <a:ahLst/>
              <a:cxnLst/>
              <a:rect l="l" t="t" r="r" b="b"/>
              <a:pathLst>
                <a:path w="2471" h="1" fill="none" extrusionOk="0">
                  <a:moveTo>
                    <a:pt x="0" y="1"/>
                  </a:moveTo>
                  <a:lnTo>
                    <a:pt x="2470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5"/>
            <p:cNvSpPr/>
            <p:nvPr/>
          </p:nvSpPr>
          <p:spPr>
            <a:xfrm>
              <a:off x="4022575" y="3102525"/>
              <a:ext cx="61775" cy="25"/>
            </a:xfrm>
            <a:custGeom>
              <a:avLst/>
              <a:gdLst/>
              <a:ahLst/>
              <a:cxnLst/>
              <a:rect l="l" t="t" r="r" b="b"/>
              <a:pathLst>
                <a:path w="2471" h="1" fill="none" extrusionOk="0">
                  <a:moveTo>
                    <a:pt x="0" y="0"/>
                  </a:moveTo>
                  <a:lnTo>
                    <a:pt x="2470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5"/>
            <p:cNvSpPr/>
            <p:nvPr/>
          </p:nvSpPr>
          <p:spPr>
            <a:xfrm>
              <a:off x="3991700" y="3227600"/>
              <a:ext cx="55425" cy="56050"/>
            </a:xfrm>
            <a:custGeom>
              <a:avLst/>
              <a:gdLst/>
              <a:ahLst/>
              <a:cxnLst/>
              <a:rect l="l" t="t" r="r" b="b"/>
              <a:pathLst>
                <a:path w="2217" h="2242" extrusionOk="0">
                  <a:moveTo>
                    <a:pt x="855" y="191"/>
                  </a:moveTo>
                  <a:cubicBezTo>
                    <a:pt x="1203" y="191"/>
                    <a:pt x="1520" y="476"/>
                    <a:pt x="1520" y="856"/>
                  </a:cubicBezTo>
                  <a:cubicBezTo>
                    <a:pt x="1520" y="1236"/>
                    <a:pt x="1203" y="1552"/>
                    <a:pt x="855" y="1552"/>
                  </a:cubicBezTo>
                  <a:cubicBezTo>
                    <a:pt x="475" y="1552"/>
                    <a:pt x="158" y="1236"/>
                    <a:pt x="158" y="856"/>
                  </a:cubicBezTo>
                  <a:cubicBezTo>
                    <a:pt x="158" y="476"/>
                    <a:pt x="475" y="191"/>
                    <a:pt x="855" y="191"/>
                  </a:cubicBezTo>
                  <a:close/>
                  <a:moveTo>
                    <a:pt x="855" y="1"/>
                  </a:moveTo>
                  <a:cubicBezTo>
                    <a:pt x="380" y="1"/>
                    <a:pt x="0" y="381"/>
                    <a:pt x="0" y="856"/>
                  </a:cubicBezTo>
                  <a:cubicBezTo>
                    <a:pt x="0" y="1331"/>
                    <a:pt x="380" y="1711"/>
                    <a:pt x="855" y="1711"/>
                  </a:cubicBezTo>
                  <a:cubicBezTo>
                    <a:pt x="1045" y="1711"/>
                    <a:pt x="1235" y="1647"/>
                    <a:pt x="1393" y="1521"/>
                  </a:cubicBezTo>
                  <a:lnTo>
                    <a:pt x="2090" y="2218"/>
                  </a:lnTo>
                  <a:cubicBezTo>
                    <a:pt x="2106" y="2233"/>
                    <a:pt x="2122" y="2241"/>
                    <a:pt x="2138" y="2241"/>
                  </a:cubicBezTo>
                  <a:cubicBezTo>
                    <a:pt x="2154" y="2241"/>
                    <a:pt x="2169" y="2233"/>
                    <a:pt x="2185" y="2218"/>
                  </a:cubicBezTo>
                  <a:cubicBezTo>
                    <a:pt x="2217" y="2186"/>
                    <a:pt x="2217" y="2123"/>
                    <a:pt x="2185" y="2091"/>
                  </a:cubicBezTo>
                  <a:lnTo>
                    <a:pt x="1489" y="1394"/>
                  </a:lnTo>
                  <a:cubicBezTo>
                    <a:pt x="1615" y="1236"/>
                    <a:pt x="1679" y="1046"/>
                    <a:pt x="1679" y="856"/>
                  </a:cubicBezTo>
                  <a:cubicBezTo>
                    <a:pt x="1679" y="381"/>
                    <a:pt x="1298" y="1"/>
                    <a:pt x="8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5"/>
            <p:cNvSpPr/>
            <p:nvPr/>
          </p:nvSpPr>
          <p:spPr>
            <a:xfrm>
              <a:off x="3502400" y="3202275"/>
              <a:ext cx="580350" cy="107700"/>
            </a:xfrm>
            <a:custGeom>
              <a:avLst/>
              <a:gdLst/>
              <a:ahLst/>
              <a:cxnLst/>
              <a:rect l="l" t="t" r="r" b="b"/>
              <a:pathLst>
                <a:path w="23214" h="4308" fill="none" extrusionOk="0">
                  <a:moveTo>
                    <a:pt x="21536" y="4307"/>
                  </a:moveTo>
                  <a:lnTo>
                    <a:pt x="1679" y="4307"/>
                  </a:lnTo>
                  <a:cubicBezTo>
                    <a:pt x="761" y="4307"/>
                    <a:pt x="1" y="3547"/>
                    <a:pt x="1" y="2629"/>
                  </a:cubicBezTo>
                  <a:lnTo>
                    <a:pt x="1" y="1710"/>
                  </a:lnTo>
                  <a:cubicBezTo>
                    <a:pt x="1" y="760"/>
                    <a:pt x="761" y="0"/>
                    <a:pt x="1679" y="0"/>
                  </a:cubicBezTo>
                  <a:lnTo>
                    <a:pt x="21536" y="0"/>
                  </a:lnTo>
                  <a:cubicBezTo>
                    <a:pt x="22454" y="0"/>
                    <a:pt x="23214" y="760"/>
                    <a:pt x="23214" y="1710"/>
                  </a:cubicBezTo>
                  <a:lnTo>
                    <a:pt x="23214" y="2629"/>
                  </a:lnTo>
                  <a:cubicBezTo>
                    <a:pt x="23214" y="3547"/>
                    <a:pt x="22454" y="4307"/>
                    <a:pt x="21536" y="4307"/>
                  </a:cubicBezTo>
                  <a:close/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5"/>
            <p:cNvSpPr/>
            <p:nvPr/>
          </p:nvSpPr>
          <p:spPr>
            <a:xfrm>
              <a:off x="3528525" y="3070250"/>
              <a:ext cx="42775" cy="48925"/>
            </a:xfrm>
            <a:custGeom>
              <a:avLst/>
              <a:gdLst/>
              <a:ahLst/>
              <a:cxnLst/>
              <a:rect l="l" t="t" r="r" b="b"/>
              <a:pathLst>
                <a:path w="1711" h="1957" extrusionOk="0">
                  <a:moveTo>
                    <a:pt x="856" y="183"/>
                  </a:moveTo>
                  <a:lnTo>
                    <a:pt x="1584" y="848"/>
                  </a:lnTo>
                  <a:lnTo>
                    <a:pt x="1584" y="1798"/>
                  </a:lnTo>
                  <a:lnTo>
                    <a:pt x="1172" y="1798"/>
                  </a:lnTo>
                  <a:lnTo>
                    <a:pt x="1172" y="1323"/>
                  </a:lnTo>
                  <a:cubicBezTo>
                    <a:pt x="1172" y="1291"/>
                    <a:pt x="1141" y="1259"/>
                    <a:pt x="1109" y="1259"/>
                  </a:cubicBezTo>
                  <a:lnTo>
                    <a:pt x="634" y="1259"/>
                  </a:lnTo>
                  <a:cubicBezTo>
                    <a:pt x="602" y="1259"/>
                    <a:pt x="571" y="1291"/>
                    <a:pt x="571" y="1323"/>
                  </a:cubicBezTo>
                  <a:lnTo>
                    <a:pt x="571" y="1798"/>
                  </a:lnTo>
                  <a:lnTo>
                    <a:pt x="159" y="1798"/>
                  </a:lnTo>
                  <a:lnTo>
                    <a:pt x="159" y="848"/>
                  </a:lnTo>
                  <a:lnTo>
                    <a:pt x="856" y="183"/>
                  </a:lnTo>
                  <a:close/>
                  <a:moveTo>
                    <a:pt x="840" y="1"/>
                  </a:moveTo>
                  <a:cubicBezTo>
                    <a:pt x="824" y="1"/>
                    <a:pt x="808" y="8"/>
                    <a:pt x="792" y="24"/>
                  </a:cubicBezTo>
                  <a:lnTo>
                    <a:pt x="32" y="784"/>
                  </a:lnTo>
                  <a:cubicBezTo>
                    <a:pt x="32" y="784"/>
                    <a:pt x="1" y="784"/>
                    <a:pt x="1" y="816"/>
                  </a:cubicBezTo>
                  <a:lnTo>
                    <a:pt x="1" y="1893"/>
                  </a:lnTo>
                  <a:cubicBezTo>
                    <a:pt x="1" y="1924"/>
                    <a:pt x="64" y="1956"/>
                    <a:pt x="96" y="1956"/>
                  </a:cubicBezTo>
                  <a:lnTo>
                    <a:pt x="634" y="1956"/>
                  </a:lnTo>
                  <a:cubicBezTo>
                    <a:pt x="697" y="1956"/>
                    <a:pt x="729" y="1924"/>
                    <a:pt x="729" y="1893"/>
                  </a:cubicBezTo>
                  <a:lnTo>
                    <a:pt x="729" y="1386"/>
                  </a:lnTo>
                  <a:lnTo>
                    <a:pt x="1014" y="1386"/>
                  </a:lnTo>
                  <a:lnTo>
                    <a:pt x="1014" y="1893"/>
                  </a:lnTo>
                  <a:cubicBezTo>
                    <a:pt x="1014" y="1924"/>
                    <a:pt x="1046" y="1956"/>
                    <a:pt x="1109" y="1956"/>
                  </a:cubicBezTo>
                  <a:lnTo>
                    <a:pt x="1647" y="1956"/>
                  </a:lnTo>
                  <a:cubicBezTo>
                    <a:pt x="1679" y="1956"/>
                    <a:pt x="1711" y="1924"/>
                    <a:pt x="1711" y="1893"/>
                  </a:cubicBezTo>
                  <a:lnTo>
                    <a:pt x="1711" y="816"/>
                  </a:lnTo>
                  <a:cubicBezTo>
                    <a:pt x="1711" y="816"/>
                    <a:pt x="1711" y="784"/>
                    <a:pt x="1711" y="784"/>
                  </a:cubicBezTo>
                  <a:lnTo>
                    <a:pt x="887" y="24"/>
                  </a:lnTo>
                  <a:cubicBezTo>
                    <a:pt x="872" y="8"/>
                    <a:pt x="856" y="1"/>
                    <a:pt x="84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15"/>
          <p:cNvSpPr txBox="1"/>
          <p:nvPr/>
        </p:nvSpPr>
        <p:spPr>
          <a:xfrm>
            <a:off x="533400" y="1324625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A66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Irrigation Scheduling</a:t>
            </a:r>
            <a:endParaRPr sz="1500">
              <a:solidFill>
                <a:srgbClr val="FFA66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1" name="Google Shape;271;p15"/>
          <p:cNvSpPr txBox="1"/>
          <p:nvPr/>
        </p:nvSpPr>
        <p:spPr>
          <a:xfrm>
            <a:off x="533400" y="1540875"/>
            <a:ext cx="24135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Optimizes schedules, recommends water quantities, ensuring efficient crop growth.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2" name="Google Shape;272;p15"/>
          <p:cNvSpPr txBox="1"/>
          <p:nvPr/>
        </p:nvSpPr>
        <p:spPr>
          <a:xfrm>
            <a:off x="533400" y="2473062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Sensor Integration</a:t>
            </a:r>
            <a:endParaRPr sz="150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3" name="Google Shape;273;p15"/>
          <p:cNvSpPr txBox="1"/>
          <p:nvPr/>
        </p:nvSpPr>
        <p:spPr>
          <a:xfrm>
            <a:off x="533400" y="2689425"/>
            <a:ext cx="22974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Includes various sensors for real-time environmental data crucial for irrigation planning.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4" name="Google Shape;274;p15"/>
          <p:cNvSpPr txBox="1"/>
          <p:nvPr/>
        </p:nvSpPr>
        <p:spPr>
          <a:xfrm>
            <a:off x="533399" y="3621600"/>
            <a:ext cx="23532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Alarm and Notification </a:t>
            </a:r>
            <a:endParaRPr sz="150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5" name="Google Shape;275;p15"/>
          <p:cNvSpPr txBox="1"/>
          <p:nvPr/>
        </p:nvSpPr>
        <p:spPr>
          <a:xfrm>
            <a:off x="533398" y="3837950"/>
            <a:ext cx="2576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Incorporates alerts for deviations, malfunctions, or critical events, ensuring prompt attention.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6" name="Google Shape;276;p15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Supervisory</a:t>
            </a: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 Control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7" name="Google Shape;277;p15"/>
          <p:cNvSpPr txBox="1"/>
          <p:nvPr/>
        </p:nvSpPr>
        <p:spPr>
          <a:xfrm>
            <a:off x="6121300" y="1324625"/>
            <a:ext cx="24894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Data Logging</a:t>
            </a:r>
            <a:endParaRPr sz="150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8" name="Google Shape;278;p15"/>
          <p:cNvSpPr txBox="1"/>
          <p:nvPr/>
        </p:nvSpPr>
        <p:spPr>
          <a:xfrm>
            <a:off x="5961475" y="1540875"/>
            <a:ext cx="26490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Stores historical data for trend analysis, performance monitoring, and informed decision-making.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9" name="Google Shape;279;p15"/>
          <p:cNvSpPr txBox="1"/>
          <p:nvPr/>
        </p:nvSpPr>
        <p:spPr>
          <a:xfrm>
            <a:off x="6577498" y="2473062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Analytics</a:t>
            </a:r>
            <a:endParaRPr sz="150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0" name="Google Shape;280;p15"/>
          <p:cNvSpPr txBox="1"/>
          <p:nvPr/>
        </p:nvSpPr>
        <p:spPr>
          <a:xfrm>
            <a:off x="6418250" y="2689425"/>
            <a:ext cx="21924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Analyzes data for insights, improving decision-making.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1" name="Google Shape;281;p15"/>
          <p:cNvSpPr txBox="1"/>
          <p:nvPr/>
        </p:nvSpPr>
        <p:spPr>
          <a:xfrm>
            <a:off x="5863800" y="3621475"/>
            <a:ext cx="274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User Interface &amp; Reporting</a:t>
            </a:r>
            <a:endParaRPr sz="150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2" name="Google Shape;282;p15"/>
          <p:cNvSpPr txBox="1"/>
          <p:nvPr/>
        </p:nvSpPr>
        <p:spPr>
          <a:xfrm>
            <a:off x="5863800" y="3837950"/>
            <a:ext cx="274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Intuitive interfaces and reporting tools for data visualization, analysis, and informed decision-making.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3" name="Google Shape;283;p15"/>
          <p:cNvSpPr txBox="1"/>
          <p:nvPr/>
        </p:nvSpPr>
        <p:spPr>
          <a:xfrm>
            <a:off x="3204950" y="3533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4" name="Google Shape;284;p15"/>
          <p:cNvSpPr txBox="1"/>
          <p:nvPr/>
        </p:nvSpPr>
        <p:spPr>
          <a:xfrm>
            <a:off x="2947000" y="2419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5" name="Google Shape;285;p15"/>
          <p:cNvSpPr txBox="1"/>
          <p:nvPr/>
        </p:nvSpPr>
        <p:spPr>
          <a:xfrm>
            <a:off x="3707850" y="1540875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6" name="Google Shape;286;p15"/>
          <p:cNvSpPr txBox="1"/>
          <p:nvPr/>
        </p:nvSpPr>
        <p:spPr>
          <a:xfrm>
            <a:off x="4879050" y="1540875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7" name="Google Shape;287;p15"/>
          <p:cNvSpPr txBox="1"/>
          <p:nvPr/>
        </p:nvSpPr>
        <p:spPr>
          <a:xfrm>
            <a:off x="5660550" y="2419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8" name="Google Shape;288;p15"/>
          <p:cNvSpPr txBox="1"/>
          <p:nvPr/>
        </p:nvSpPr>
        <p:spPr>
          <a:xfrm>
            <a:off x="5402575" y="3533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06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" name="Google Shape;293;p16"/>
          <p:cNvGrpSpPr/>
          <p:nvPr/>
        </p:nvGrpSpPr>
        <p:grpSpPr>
          <a:xfrm>
            <a:off x="540067" y="1314123"/>
            <a:ext cx="7805915" cy="3307219"/>
            <a:chOff x="595975" y="1532525"/>
            <a:chExt cx="6409850" cy="2744125"/>
          </a:xfrm>
        </p:grpSpPr>
        <p:sp>
          <p:nvSpPr>
            <p:cNvPr id="294" name="Google Shape;294;p16"/>
            <p:cNvSpPr/>
            <p:nvPr/>
          </p:nvSpPr>
          <p:spPr>
            <a:xfrm>
              <a:off x="3743875" y="2501600"/>
              <a:ext cx="3261950" cy="581925"/>
            </a:xfrm>
            <a:custGeom>
              <a:avLst/>
              <a:gdLst/>
              <a:ahLst/>
              <a:cxnLst/>
              <a:rect l="l" t="t" r="r" b="b"/>
              <a:pathLst>
                <a:path w="130478" h="23277" extrusionOk="0">
                  <a:moveTo>
                    <a:pt x="37655" y="0"/>
                  </a:moveTo>
                  <a:cubicBezTo>
                    <a:pt x="35755" y="0"/>
                    <a:pt x="34235" y="1552"/>
                    <a:pt x="34235" y="3452"/>
                  </a:cubicBezTo>
                  <a:lnTo>
                    <a:pt x="34235" y="7886"/>
                  </a:lnTo>
                  <a:cubicBezTo>
                    <a:pt x="34184" y="10056"/>
                    <a:pt x="32677" y="11243"/>
                    <a:pt x="31005" y="11243"/>
                  </a:cubicBezTo>
                  <a:cubicBezTo>
                    <a:pt x="29529" y="11243"/>
                    <a:pt x="27924" y="10319"/>
                    <a:pt x="27078" y="8329"/>
                  </a:cubicBezTo>
                  <a:cubicBezTo>
                    <a:pt x="25811" y="5384"/>
                    <a:pt x="22866" y="3326"/>
                    <a:pt x="19445" y="3326"/>
                  </a:cubicBezTo>
                  <a:cubicBezTo>
                    <a:pt x="16089" y="3326"/>
                    <a:pt x="13207" y="5289"/>
                    <a:pt x="11877" y="8139"/>
                  </a:cubicBezTo>
                  <a:cubicBezTo>
                    <a:pt x="10666" y="10420"/>
                    <a:pt x="8789" y="11316"/>
                    <a:pt x="7111" y="11316"/>
                  </a:cubicBezTo>
                  <a:cubicBezTo>
                    <a:pt x="6507" y="11316"/>
                    <a:pt x="5928" y="11199"/>
                    <a:pt x="5416" y="10989"/>
                  </a:cubicBezTo>
                  <a:cubicBezTo>
                    <a:pt x="5353" y="10958"/>
                    <a:pt x="5289" y="10926"/>
                    <a:pt x="5226" y="10894"/>
                  </a:cubicBezTo>
                  <a:cubicBezTo>
                    <a:pt x="5163" y="10894"/>
                    <a:pt x="5099" y="10863"/>
                    <a:pt x="5068" y="10831"/>
                  </a:cubicBezTo>
                  <a:cubicBezTo>
                    <a:pt x="5004" y="10799"/>
                    <a:pt x="4909" y="10768"/>
                    <a:pt x="4846" y="10704"/>
                  </a:cubicBezTo>
                  <a:cubicBezTo>
                    <a:pt x="4339" y="10388"/>
                    <a:pt x="4086" y="10039"/>
                    <a:pt x="3833" y="9849"/>
                  </a:cubicBezTo>
                  <a:cubicBezTo>
                    <a:pt x="3421" y="9501"/>
                    <a:pt x="2914" y="9311"/>
                    <a:pt x="2344" y="9311"/>
                  </a:cubicBezTo>
                  <a:cubicBezTo>
                    <a:pt x="1046" y="9311"/>
                    <a:pt x="1" y="10356"/>
                    <a:pt x="1" y="11654"/>
                  </a:cubicBezTo>
                  <a:cubicBezTo>
                    <a:pt x="1" y="12921"/>
                    <a:pt x="1046" y="13966"/>
                    <a:pt x="2344" y="13966"/>
                  </a:cubicBezTo>
                  <a:cubicBezTo>
                    <a:pt x="2914" y="13966"/>
                    <a:pt x="3421" y="13776"/>
                    <a:pt x="3833" y="13428"/>
                  </a:cubicBezTo>
                  <a:cubicBezTo>
                    <a:pt x="4086" y="13238"/>
                    <a:pt x="4339" y="12890"/>
                    <a:pt x="4846" y="12573"/>
                  </a:cubicBezTo>
                  <a:cubicBezTo>
                    <a:pt x="4909" y="12541"/>
                    <a:pt x="4973" y="12478"/>
                    <a:pt x="5068" y="12446"/>
                  </a:cubicBezTo>
                  <a:cubicBezTo>
                    <a:pt x="5099" y="12415"/>
                    <a:pt x="5163" y="12383"/>
                    <a:pt x="5226" y="12383"/>
                  </a:cubicBezTo>
                  <a:cubicBezTo>
                    <a:pt x="5289" y="12351"/>
                    <a:pt x="5353" y="12320"/>
                    <a:pt x="5416" y="12288"/>
                  </a:cubicBezTo>
                  <a:cubicBezTo>
                    <a:pt x="5928" y="12078"/>
                    <a:pt x="6507" y="11962"/>
                    <a:pt x="7111" y="11962"/>
                  </a:cubicBezTo>
                  <a:cubicBezTo>
                    <a:pt x="8789" y="11962"/>
                    <a:pt x="10666" y="12857"/>
                    <a:pt x="11877" y="15138"/>
                  </a:cubicBezTo>
                  <a:cubicBezTo>
                    <a:pt x="13207" y="17988"/>
                    <a:pt x="16089" y="19983"/>
                    <a:pt x="19445" y="19983"/>
                  </a:cubicBezTo>
                  <a:cubicBezTo>
                    <a:pt x="22866" y="19983"/>
                    <a:pt x="25811" y="17893"/>
                    <a:pt x="27078" y="14948"/>
                  </a:cubicBezTo>
                  <a:cubicBezTo>
                    <a:pt x="27924" y="12959"/>
                    <a:pt x="29522" y="12034"/>
                    <a:pt x="30994" y="12034"/>
                  </a:cubicBezTo>
                  <a:cubicBezTo>
                    <a:pt x="32662" y="12034"/>
                    <a:pt x="34168" y="13221"/>
                    <a:pt x="34235" y="15391"/>
                  </a:cubicBezTo>
                  <a:lnTo>
                    <a:pt x="34235" y="19825"/>
                  </a:lnTo>
                  <a:cubicBezTo>
                    <a:pt x="34235" y="21725"/>
                    <a:pt x="35755" y="23277"/>
                    <a:pt x="37655" y="23277"/>
                  </a:cubicBezTo>
                  <a:lnTo>
                    <a:pt x="127025" y="23277"/>
                  </a:lnTo>
                  <a:cubicBezTo>
                    <a:pt x="128925" y="23277"/>
                    <a:pt x="130477" y="21725"/>
                    <a:pt x="130477" y="19825"/>
                  </a:cubicBezTo>
                  <a:lnTo>
                    <a:pt x="130477" y="3452"/>
                  </a:lnTo>
                  <a:cubicBezTo>
                    <a:pt x="130477" y="1552"/>
                    <a:pt x="128925" y="0"/>
                    <a:pt x="127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4059775" y="2621950"/>
              <a:ext cx="340475" cy="341250"/>
            </a:xfrm>
            <a:custGeom>
              <a:avLst/>
              <a:gdLst/>
              <a:ahLst/>
              <a:cxnLst/>
              <a:rect l="l" t="t" r="r" b="b"/>
              <a:pathLst>
                <a:path w="13619" h="13650" extrusionOk="0">
                  <a:moveTo>
                    <a:pt x="6809" y="0"/>
                  </a:moveTo>
                  <a:cubicBezTo>
                    <a:pt x="3041" y="0"/>
                    <a:pt x="1" y="3040"/>
                    <a:pt x="1" y="6809"/>
                  </a:cubicBezTo>
                  <a:cubicBezTo>
                    <a:pt x="1" y="10577"/>
                    <a:pt x="3041" y="13649"/>
                    <a:pt x="6809" y="13649"/>
                  </a:cubicBezTo>
                  <a:cubicBezTo>
                    <a:pt x="10578" y="13649"/>
                    <a:pt x="13618" y="10577"/>
                    <a:pt x="13618" y="6809"/>
                  </a:cubicBezTo>
                  <a:cubicBezTo>
                    <a:pt x="13618" y="3040"/>
                    <a:pt x="10578" y="0"/>
                    <a:pt x="68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3771600" y="27620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2439" y="1204"/>
                  </a:moveTo>
                  <a:cubicBezTo>
                    <a:pt x="2439" y="1901"/>
                    <a:pt x="1900" y="2439"/>
                    <a:pt x="1235" y="2439"/>
                  </a:cubicBezTo>
                  <a:cubicBezTo>
                    <a:pt x="538" y="2439"/>
                    <a:pt x="0" y="1901"/>
                    <a:pt x="0" y="1204"/>
                  </a:cubicBezTo>
                  <a:cubicBezTo>
                    <a:pt x="0" y="539"/>
                    <a:pt x="538" y="0"/>
                    <a:pt x="1235" y="0"/>
                  </a:cubicBezTo>
                  <a:cubicBezTo>
                    <a:pt x="1900" y="0"/>
                    <a:pt x="2439" y="539"/>
                    <a:pt x="2439" y="120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4631400" y="2534050"/>
              <a:ext cx="2341950" cy="517025"/>
            </a:xfrm>
            <a:custGeom>
              <a:avLst/>
              <a:gdLst/>
              <a:ahLst/>
              <a:cxnLst/>
              <a:rect l="l" t="t" r="r" b="b"/>
              <a:pathLst>
                <a:path w="93678" h="20681" extrusionOk="0">
                  <a:moveTo>
                    <a:pt x="2154" y="1"/>
                  </a:moveTo>
                  <a:cubicBezTo>
                    <a:pt x="982" y="1"/>
                    <a:pt x="1" y="951"/>
                    <a:pt x="1" y="2154"/>
                  </a:cubicBezTo>
                  <a:lnTo>
                    <a:pt x="1" y="18527"/>
                  </a:lnTo>
                  <a:cubicBezTo>
                    <a:pt x="1" y="19730"/>
                    <a:pt x="982" y="20681"/>
                    <a:pt x="2154" y="20681"/>
                  </a:cubicBezTo>
                  <a:lnTo>
                    <a:pt x="91524" y="20681"/>
                  </a:lnTo>
                  <a:cubicBezTo>
                    <a:pt x="92728" y="20681"/>
                    <a:pt x="93678" y="19730"/>
                    <a:pt x="93678" y="18527"/>
                  </a:cubicBezTo>
                  <a:lnTo>
                    <a:pt x="93678" y="2154"/>
                  </a:lnTo>
                  <a:cubicBezTo>
                    <a:pt x="93678" y="951"/>
                    <a:pt x="92728" y="1"/>
                    <a:pt x="915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0" algn="l" rtl="0">
                <a:lnSpc>
                  <a:spcPct val="10909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·</a:t>
              </a:r>
              <a:r>
                <a:rPr lang="en" sz="500" b="1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  	</a:t>
              </a:r>
              <a:endParaRPr sz="5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lnSpc>
                  <a:spcPct val="109090"/>
                </a:lnSpc>
                <a:spcBef>
                  <a:spcPts val="1000"/>
                </a:spcBef>
                <a:spcAft>
                  <a:spcPts val="0"/>
                </a:spcAft>
                <a:buNone/>
              </a:pPr>
              <a:r>
                <a:rPr lang="en" sz="1050" b="1" i="1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Position the humidity sensor at a level where it can capture ambient moisture levels.</a:t>
              </a:r>
              <a:endParaRPr sz="1050" b="1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spcBef>
                  <a:spcPts val="1000"/>
                </a:spcBef>
                <a:spcAft>
                  <a:spcPts val="0"/>
                </a:spcAft>
                <a:buNone/>
              </a:pPr>
              <a:endParaRPr sz="1200" b="1"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595975" y="2017050"/>
              <a:ext cx="3262725" cy="581950"/>
            </a:xfrm>
            <a:custGeom>
              <a:avLst/>
              <a:gdLst/>
              <a:ahLst/>
              <a:cxnLst/>
              <a:rect l="l" t="t" r="r" b="b"/>
              <a:pathLst>
                <a:path w="130509" h="23278" extrusionOk="0">
                  <a:moveTo>
                    <a:pt x="3421" y="1"/>
                  </a:moveTo>
                  <a:cubicBezTo>
                    <a:pt x="1521" y="1"/>
                    <a:pt x="0" y="1521"/>
                    <a:pt x="0" y="3421"/>
                  </a:cubicBezTo>
                  <a:lnTo>
                    <a:pt x="0" y="19826"/>
                  </a:lnTo>
                  <a:cubicBezTo>
                    <a:pt x="0" y="21726"/>
                    <a:pt x="1521" y="23278"/>
                    <a:pt x="3421" y="23278"/>
                  </a:cubicBezTo>
                  <a:lnTo>
                    <a:pt x="92822" y="23278"/>
                  </a:lnTo>
                  <a:cubicBezTo>
                    <a:pt x="94723" y="23278"/>
                    <a:pt x="96274" y="21726"/>
                    <a:pt x="96274" y="19826"/>
                  </a:cubicBezTo>
                  <a:lnTo>
                    <a:pt x="96274" y="15392"/>
                  </a:lnTo>
                  <a:cubicBezTo>
                    <a:pt x="96325" y="13222"/>
                    <a:pt x="97823" y="12035"/>
                    <a:pt x="99487" y="12035"/>
                  </a:cubicBezTo>
                  <a:cubicBezTo>
                    <a:pt x="100956" y="12035"/>
                    <a:pt x="102554" y="12959"/>
                    <a:pt x="103400" y="14949"/>
                  </a:cubicBezTo>
                  <a:lnTo>
                    <a:pt x="103400" y="14917"/>
                  </a:lnTo>
                  <a:cubicBezTo>
                    <a:pt x="104667" y="17894"/>
                    <a:pt x="107612" y="19952"/>
                    <a:pt x="111032" y="19952"/>
                  </a:cubicBezTo>
                  <a:cubicBezTo>
                    <a:pt x="114389" y="19952"/>
                    <a:pt x="117271" y="17989"/>
                    <a:pt x="118601" y="15139"/>
                  </a:cubicBezTo>
                  <a:cubicBezTo>
                    <a:pt x="119811" y="12858"/>
                    <a:pt x="121689" y="11962"/>
                    <a:pt x="123366" y="11962"/>
                  </a:cubicBezTo>
                  <a:cubicBezTo>
                    <a:pt x="123971" y="11962"/>
                    <a:pt x="124550" y="12079"/>
                    <a:pt x="125062" y="12289"/>
                  </a:cubicBezTo>
                  <a:cubicBezTo>
                    <a:pt x="125125" y="12289"/>
                    <a:pt x="125188" y="12320"/>
                    <a:pt x="125252" y="12352"/>
                  </a:cubicBezTo>
                  <a:cubicBezTo>
                    <a:pt x="125315" y="12384"/>
                    <a:pt x="125378" y="12415"/>
                    <a:pt x="125410" y="12447"/>
                  </a:cubicBezTo>
                  <a:cubicBezTo>
                    <a:pt x="125505" y="12479"/>
                    <a:pt x="125568" y="12510"/>
                    <a:pt x="125632" y="12542"/>
                  </a:cubicBezTo>
                  <a:cubicBezTo>
                    <a:pt x="125632" y="12542"/>
                    <a:pt x="125632" y="12542"/>
                    <a:pt x="125632" y="12574"/>
                  </a:cubicBezTo>
                  <a:cubicBezTo>
                    <a:pt x="126138" y="12890"/>
                    <a:pt x="126392" y="13239"/>
                    <a:pt x="126645" y="13429"/>
                  </a:cubicBezTo>
                  <a:cubicBezTo>
                    <a:pt x="127057" y="13777"/>
                    <a:pt x="127563" y="13967"/>
                    <a:pt x="128165" y="13967"/>
                  </a:cubicBezTo>
                  <a:cubicBezTo>
                    <a:pt x="129432" y="13967"/>
                    <a:pt x="130509" y="12922"/>
                    <a:pt x="130509" y="11623"/>
                  </a:cubicBezTo>
                  <a:cubicBezTo>
                    <a:pt x="130509" y="10325"/>
                    <a:pt x="129432" y="9280"/>
                    <a:pt x="128165" y="9280"/>
                  </a:cubicBezTo>
                  <a:cubicBezTo>
                    <a:pt x="127563" y="9280"/>
                    <a:pt x="127057" y="9502"/>
                    <a:pt x="126645" y="9850"/>
                  </a:cubicBezTo>
                  <a:cubicBezTo>
                    <a:pt x="126392" y="10008"/>
                    <a:pt x="126138" y="10388"/>
                    <a:pt x="125632" y="10705"/>
                  </a:cubicBezTo>
                  <a:cubicBezTo>
                    <a:pt x="125568" y="10737"/>
                    <a:pt x="125505" y="10768"/>
                    <a:pt x="125410" y="10832"/>
                  </a:cubicBezTo>
                  <a:cubicBezTo>
                    <a:pt x="125378" y="10863"/>
                    <a:pt x="125315" y="10863"/>
                    <a:pt x="125283" y="10895"/>
                  </a:cubicBezTo>
                  <a:cubicBezTo>
                    <a:pt x="125188" y="10927"/>
                    <a:pt x="125157" y="10958"/>
                    <a:pt x="125062" y="10990"/>
                  </a:cubicBezTo>
                  <a:cubicBezTo>
                    <a:pt x="124554" y="11190"/>
                    <a:pt x="123980" y="11302"/>
                    <a:pt x="123381" y="11302"/>
                  </a:cubicBezTo>
                  <a:cubicBezTo>
                    <a:pt x="121700" y="11302"/>
                    <a:pt x="119815" y="10419"/>
                    <a:pt x="118601" y="8108"/>
                  </a:cubicBezTo>
                  <a:lnTo>
                    <a:pt x="118601" y="8140"/>
                  </a:lnTo>
                  <a:cubicBezTo>
                    <a:pt x="117271" y="5290"/>
                    <a:pt x="114389" y="3295"/>
                    <a:pt x="111032" y="3295"/>
                  </a:cubicBezTo>
                  <a:cubicBezTo>
                    <a:pt x="107612" y="3295"/>
                    <a:pt x="104667" y="5385"/>
                    <a:pt x="103400" y="8330"/>
                  </a:cubicBezTo>
                  <a:cubicBezTo>
                    <a:pt x="102569" y="10319"/>
                    <a:pt x="100972" y="11244"/>
                    <a:pt x="99500" y="11244"/>
                  </a:cubicBezTo>
                  <a:cubicBezTo>
                    <a:pt x="97832" y="11244"/>
                    <a:pt x="96325" y="10057"/>
                    <a:pt x="96274" y="7887"/>
                  </a:cubicBezTo>
                  <a:lnTo>
                    <a:pt x="96274" y="3421"/>
                  </a:lnTo>
                  <a:cubicBezTo>
                    <a:pt x="96274" y="1521"/>
                    <a:pt x="94723" y="1"/>
                    <a:pt x="9282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6"/>
            <p:cNvSpPr/>
            <p:nvPr/>
          </p:nvSpPr>
          <p:spPr>
            <a:xfrm>
              <a:off x="3769225" y="2277550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2439" y="1203"/>
                  </a:moveTo>
                  <a:cubicBezTo>
                    <a:pt x="2439" y="1900"/>
                    <a:pt x="1900" y="2439"/>
                    <a:pt x="1203" y="2439"/>
                  </a:cubicBezTo>
                  <a:cubicBezTo>
                    <a:pt x="538" y="2439"/>
                    <a:pt x="0" y="1900"/>
                    <a:pt x="0" y="1203"/>
                  </a:cubicBezTo>
                  <a:cubicBezTo>
                    <a:pt x="0" y="538"/>
                    <a:pt x="538" y="0"/>
                    <a:pt x="1203" y="0"/>
                  </a:cubicBezTo>
                  <a:cubicBezTo>
                    <a:pt x="1900" y="0"/>
                    <a:pt x="2439" y="538"/>
                    <a:pt x="2439" y="1203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6"/>
            <p:cNvSpPr/>
            <p:nvPr/>
          </p:nvSpPr>
          <p:spPr>
            <a:xfrm>
              <a:off x="627650" y="2049525"/>
              <a:ext cx="2342725" cy="517025"/>
            </a:xfrm>
            <a:custGeom>
              <a:avLst/>
              <a:gdLst/>
              <a:ahLst/>
              <a:cxnLst/>
              <a:rect l="l" t="t" r="r" b="b"/>
              <a:pathLst>
                <a:path w="93709" h="20681" extrusionOk="0">
                  <a:moveTo>
                    <a:pt x="2154" y="0"/>
                  </a:moveTo>
                  <a:cubicBezTo>
                    <a:pt x="982" y="0"/>
                    <a:pt x="0" y="950"/>
                    <a:pt x="0" y="2154"/>
                  </a:cubicBezTo>
                  <a:lnTo>
                    <a:pt x="0" y="18527"/>
                  </a:lnTo>
                  <a:cubicBezTo>
                    <a:pt x="0" y="19730"/>
                    <a:pt x="982" y="20680"/>
                    <a:pt x="2154" y="20680"/>
                  </a:cubicBezTo>
                  <a:lnTo>
                    <a:pt x="91555" y="20680"/>
                  </a:lnTo>
                  <a:cubicBezTo>
                    <a:pt x="92759" y="20680"/>
                    <a:pt x="93709" y="19730"/>
                    <a:pt x="93709" y="18527"/>
                  </a:cubicBezTo>
                  <a:lnTo>
                    <a:pt x="93709" y="2154"/>
                  </a:lnTo>
                  <a:cubicBezTo>
                    <a:pt x="93709" y="950"/>
                    <a:pt x="92727" y="0"/>
                    <a:pt x="915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0" algn="l" rtl="0">
                <a:lnSpc>
                  <a:spcPct val="10909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·</a:t>
              </a:r>
              <a:r>
                <a:rPr lang="en" sz="500" b="1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  	</a:t>
              </a:r>
              <a:endParaRPr sz="5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lnSpc>
                  <a:spcPct val="109090"/>
                </a:lnSpc>
                <a:spcBef>
                  <a:spcPts val="1000"/>
                </a:spcBef>
                <a:spcAft>
                  <a:spcPts val="0"/>
                </a:spcAft>
                <a:buNone/>
              </a:pPr>
              <a:r>
                <a:rPr lang="en" sz="1050" b="1" i="1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Install the temperature sensor at a height above the evaporation pan to capture air temperature accurately.</a:t>
              </a:r>
              <a:endParaRPr sz="1050" b="1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spcBef>
                  <a:spcPts val="1000"/>
                </a:spcBef>
                <a:spcAft>
                  <a:spcPts val="0"/>
                </a:spcAft>
                <a:buNone/>
              </a:pPr>
              <a:endParaRPr sz="1200" b="1"/>
            </a:p>
          </p:txBody>
        </p:sp>
        <p:sp>
          <p:nvSpPr>
            <p:cNvPr id="301" name="Google Shape;301;p16"/>
            <p:cNvSpPr/>
            <p:nvPr/>
          </p:nvSpPr>
          <p:spPr>
            <a:xfrm>
              <a:off x="3256975" y="2195200"/>
              <a:ext cx="224875" cy="224875"/>
            </a:xfrm>
            <a:custGeom>
              <a:avLst/>
              <a:gdLst/>
              <a:ahLst/>
              <a:cxnLst/>
              <a:rect l="l" t="t" r="r" b="b"/>
              <a:pathLst>
                <a:path w="8995" h="8995" extrusionOk="0">
                  <a:moveTo>
                    <a:pt x="4497" y="2692"/>
                  </a:moveTo>
                  <a:cubicBezTo>
                    <a:pt x="5511" y="2692"/>
                    <a:pt x="6334" y="3516"/>
                    <a:pt x="6334" y="4497"/>
                  </a:cubicBezTo>
                  <a:cubicBezTo>
                    <a:pt x="6334" y="5511"/>
                    <a:pt x="5511" y="6334"/>
                    <a:pt x="4497" y="6334"/>
                  </a:cubicBezTo>
                  <a:cubicBezTo>
                    <a:pt x="3515" y="6334"/>
                    <a:pt x="2692" y="5511"/>
                    <a:pt x="2692" y="4497"/>
                  </a:cubicBezTo>
                  <a:cubicBezTo>
                    <a:pt x="2692" y="3516"/>
                    <a:pt x="3515" y="2692"/>
                    <a:pt x="4497" y="2692"/>
                  </a:cubicBezTo>
                  <a:close/>
                  <a:moveTo>
                    <a:pt x="4497" y="2376"/>
                  </a:moveTo>
                  <a:cubicBezTo>
                    <a:pt x="3325" y="2376"/>
                    <a:pt x="2375" y="3326"/>
                    <a:pt x="2375" y="4497"/>
                  </a:cubicBezTo>
                  <a:cubicBezTo>
                    <a:pt x="2375" y="5669"/>
                    <a:pt x="3325" y="6651"/>
                    <a:pt x="4497" y="6651"/>
                  </a:cubicBezTo>
                  <a:cubicBezTo>
                    <a:pt x="5701" y="6651"/>
                    <a:pt x="6651" y="5669"/>
                    <a:pt x="6651" y="4497"/>
                  </a:cubicBezTo>
                  <a:cubicBezTo>
                    <a:pt x="6651" y="3326"/>
                    <a:pt x="5701" y="2376"/>
                    <a:pt x="4497" y="2376"/>
                  </a:cubicBezTo>
                  <a:close/>
                  <a:moveTo>
                    <a:pt x="4782" y="317"/>
                  </a:moveTo>
                  <a:cubicBezTo>
                    <a:pt x="4877" y="317"/>
                    <a:pt x="4909" y="381"/>
                    <a:pt x="4909" y="444"/>
                  </a:cubicBezTo>
                  <a:lnTo>
                    <a:pt x="4909" y="1489"/>
                  </a:lnTo>
                  <a:lnTo>
                    <a:pt x="5036" y="1521"/>
                  </a:lnTo>
                  <a:cubicBezTo>
                    <a:pt x="5479" y="1616"/>
                    <a:pt x="5859" y="1774"/>
                    <a:pt x="6239" y="2027"/>
                  </a:cubicBezTo>
                  <a:lnTo>
                    <a:pt x="6334" y="2091"/>
                  </a:lnTo>
                  <a:lnTo>
                    <a:pt x="7094" y="1331"/>
                  </a:lnTo>
                  <a:cubicBezTo>
                    <a:pt x="7110" y="1315"/>
                    <a:pt x="7142" y="1307"/>
                    <a:pt x="7173" y="1307"/>
                  </a:cubicBezTo>
                  <a:cubicBezTo>
                    <a:pt x="7205" y="1307"/>
                    <a:pt x="7237" y="1315"/>
                    <a:pt x="7252" y="1331"/>
                  </a:cubicBezTo>
                  <a:lnTo>
                    <a:pt x="7664" y="1742"/>
                  </a:lnTo>
                  <a:cubicBezTo>
                    <a:pt x="7727" y="1806"/>
                    <a:pt x="7727" y="1869"/>
                    <a:pt x="7664" y="1932"/>
                  </a:cubicBezTo>
                  <a:lnTo>
                    <a:pt x="6936" y="2661"/>
                  </a:lnTo>
                  <a:lnTo>
                    <a:pt x="6999" y="2787"/>
                  </a:lnTo>
                  <a:cubicBezTo>
                    <a:pt x="7252" y="3136"/>
                    <a:pt x="7411" y="3547"/>
                    <a:pt x="7474" y="3959"/>
                  </a:cubicBezTo>
                  <a:lnTo>
                    <a:pt x="7506" y="4086"/>
                  </a:lnTo>
                  <a:lnTo>
                    <a:pt x="8551" y="4086"/>
                  </a:lnTo>
                  <a:cubicBezTo>
                    <a:pt x="8646" y="4086"/>
                    <a:pt x="8677" y="4149"/>
                    <a:pt x="8677" y="4212"/>
                  </a:cubicBezTo>
                  <a:lnTo>
                    <a:pt x="8677" y="4782"/>
                  </a:lnTo>
                  <a:cubicBezTo>
                    <a:pt x="8677" y="4877"/>
                    <a:pt x="8646" y="4909"/>
                    <a:pt x="8551" y="4909"/>
                  </a:cubicBezTo>
                  <a:lnTo>
                    <a:pt x="7506" y="4909"/>
                  </a:lnTo>
                  <a:lnTo>
                    <a:pt x="7474" y="5036"/>
                  </a:lnTo>
                  <a:cubicBezTo>
                    <a:pt x="7411" y="5479"/>
                    <a:pt x="7252" y="5859"/>
                    <a:pt x="6999" y="6239"/>
                  </a:cubicBezTo>
                  <a:lnTo>
                    <a:pt x="6936" y="6334"/>
                  </a:lnTo>
                  <a:lnTo>
                    <a:pt x="7664" y="7094"/>
                  </a:lnTo>
                  <a:cubicBezTo>
                    <a:pt x="7727" y="7126"/>
                    <a:pt x="7727" y="7221"/>
                    <a:pt x="7664" y="7253"/>
                  </a:cubicBezTo>
                  <a:lnTo>
                    <a:pt x="7252" y="7664"/>
                  </a:lnTo>
                  <a:cubicBezTo>
                    <a:pt x="7237" y="7696"/>
                    <a:pt x="7205" y="7712"/>
                    <a:pt x="7173" y="7712"/>
                  </a:cubicBezTo>
                  <a:cubicBezTo>
                    <a:pt x="7142" y="7712"/>
                    <a:pt x="7110" y="7696"/>
                    <a:pt x="7094" y="7664"/>
                  </a:cubicBezTo>
                  <a:lnTo>
                    <a:pt x="6334" y="6904"/>
                  </a:lnTo>
                  <a:lnTo>
                    <a:pt x="6239" y="6999"/>
                  </a:lnTo>
                  <a:cubicBezTo>
                    <a:pt x="5891" y="7221"/>
                    <a:pt x="5479" y="7411"/>
                    <a:pt x="5067" y="7474"/>
                  </a:cubicBezTo>
                  <a:lnTo>
                    <a:pt x="4941" y="7506"/>
                  </a:lnTo>
                  <a:lnTo>
                    <a:pt x="4941" y="8551"/>
                  </a:lnTo>
                  <a:cubicBezTo>
                    <a:pt x="4941" y="8614"/>
                    <a:pt x="4877" y="8678"/>
                    <a:pt x="4814" y="8678"/>
                  </a:cubicBezTo>
                  <a:lnTo>
                    <a:pt x="4212" y="8678"/>
                  </a:lnTo>
                  <a:cubicBezTo>
                    <a:pt x="4149" y="8678"/>
                    <a:pt x="4085" y="8614"/>
                    <a:pt x="4085" y="8551"/>
                  </a:cubicBezTo>
                  <a:lnTo>
                    <a:pt x="4085" y="7506"/>
                  </a:lnTo>
                  <a:lnTo>
                    <a:pt x="3959" y="7474"/>
                  </a:lnTo>
                  <a:cubicBezTo>
                    <a:pt x="3547" y="7411"/>
                    <a:pt x="3135" y="7253"/>
                    <a:pt x="2787" y="6999"/>
                  </a:cubicBezTo>
                  <a:lnTo>
                    <a:pt x="2692" y="6904"/>
                  </a:lnTo>
                  <a:lnTo>
                    <a:pt x="1932" y="7664"/>
                  </a:lnTo>
                  <a:cubicBezTo>
                    <a:pt x="1900" y="7696"/>
                    <a:pt x="1869" y="7712"/>
                    <a:pt x="1837" y="7712"/>
                  </a:cubicBezTo>
                  <a:cubicBezTo>
                    <a:pt x="1805" y="7712"/>
                    <a:pt x="1774" y="7696"/>
                    <a:pt x="1742" y="7664"/>
                  </a:cubicBezTo>
                  <a:lnTo>
                    <a:pt x="1330" y="7253"/>
                  </a:lnTo>
                  <a:cubicBezTo>
                    <a:pt x="1299" y="7221"/>
                    <a:pt x="1299" y="7126"/>
                    <a:pt x="1330" y="7094"/>
                  </a:cubicBezTo>
                  <a:lnTo>
                    <a:pt x="2090" y="6334"/>
                  </a:lnTo>
                  <a:lnTo>
                    <a:pt x="2027" y="6239"/>
                  </a:lnTo>
                  <a:cubicBezTo>
                    <a:pt x="1774" y="5859"/>
                    <a:pt x="1615" y="5479"/>
                    <a:pt x="1520" y="5036"/>
                  </a:cubicBezTo>
                  <a:lnTo>
                    <a:pt x="1520" y="4909"/>
                  </a:lnTo>
                  <a:lnTo>
                    <a:pt x="444" y="4909"/>
                  </a:lnTo>
                  <a:cubicBezTo>
                    <a:pt x="380" y="4909"/>
                    <a:pt x="317" y="4846"/>
                    <a:pt x="317" y="4782"/>
                  </a:cubicBezTo>
                  <a:lnTo>
                    <a:pt x="317" y="4212"/>
                  </a:lnTo>
                  <a:cubicBezTo>
                    <a:pt x="317" y="4149"/>
                    <a:pt x="380" y="4086"/>
                    <a:pt x="444" y="4086"/>
                  </a:cubicBezTo>
                  <a:lnTo>
                    <a:pt x="1520" y="4086"/>
                  </a:lnTo>
                  <a:lnTo>
                    <a:pt x="1520" y="3959"/>
                  </a:lnTo>
                  <a:cubicBezTo>
                    <a:pt x="1615" y="3547"/>
                    <a:pt x="1774" y="3136"/>
                    <a:pt x="2027" y="2787"/>
                  </a:cubicBezTo>
                  <a:lnTo>
                    <a:pt x="2090" y="2661"/>
                  </a:lnTo>
                  <a:lnTo>
                    <a:pt x="1330" y="1932"/>
                  </a:lnTo>
                  <a:cubicBezTo>
                    <a:pt x="1299" y="1869"/>
                    <a:pt x="1299" y="1806"/>
                    <a:pt x="1330" y="1742"/>
                  </a:cubicBezTo>
                  <a:lnTo>
                    <a:pt x="1742" y="1331"/>
                  </a:lnTo>
                  <a:cubicBezTo>
                    <a:pt x="1774" y="1315"/>
                    <a:pt x="1805" y="1307"/>
                    <a:pt x="1837" y="1307"/>
                  </a:cubicBezTo>
                  <a:cubicBezTo>
                    <a:pt x="1869" y="1307"/>
                    <a:pt x="1900" y="1315"/>
                    <a:pt x="1932" y="1331"/>
                  </a:cubicBezTo>
                  <a:lnTo>
                    <a:pt x="2660" y="2091"/>
                  </a:lnTo>
                  <a:lnTo>
                    <a:pt x="2787" y="2027"/>
                  </a:lnTo>
                  <a:cubicBezTo>
                    <a:pt x="3135" y="1774"/>
                    <a:pt x="3547" y="1616"/>
                    <a:pt x="3959" y="1521"/>
                  </a:cubicBezTo>
                  <a:lnTo>
                    <a:pt x="4085" y="1489"/>
                  </a:lnTo>
                  <a:lnTo>
                    <a:pt x="4085" y="444"/>
                  </a:lnTo>
                  <a:cubicBezTo>
                    <a:pt x="4085" y="381"/>
                    <a:pt x="4149" y="317"/>
                    <a:pt x="4212" y="317"/>
                  </a:cubicBezTo>
                  <a:close/>
                  <a:moveTo>
                    <a:pt x="4212" y="0"/>
                  </a:moveTo>
                  <a:cubicBezTo>
                    <a:pt x="3959" y="0"/>
                    <a:pt x="3769" y="190"/>
                    <a:pt x="3769" y="444"/>
                  </a:cubicBezTo>
                  <a:lnTo>
                    <a:pt x="3769" y="1236"/>
                  </a:lnTo>
                  <a:cubicBezTo>
                    <a:pt x="3389" y="1331"/>
                    <a:pt x="3040" y="1457"/>
                    <a:pt x="2724" y="1679"/>
                  </a:cubicBezTo>
                  <a:lnTo>
                    <a:pt x="2154" y="1109"/>
                  </a:lnTo>
                  <a:cubicBezTo>
                    <a:pt x="2074" y="1030"/>
                    <a:pt x="1964" y="990"/>
                    <a:pt x="1849" y="990"/>
                  </a:cubicBezTo>
                  <a:cubicBezTo>
                    <a:pt x="1734" y="990"/>
                    <a:pt x="1615" y="1030"/>
                    <a:pt x="1520" y="1109"/>
                  </a:cubicBezTo>
                  <a:lnTo>
                    <a:pt x="1109" y="1521"/>
                  </a:lnTo>
                  <a:cubicBezTo>
                    <a:pt x="950" y="1711"/>
                    <a:pt x="950" y="1996"/>
                    <a:pt x="1109" y="2154"/>
                  </a:cubicBezTo>
                  <a:lnTo>
                    <a:pt x="1679" y="2724"/>
                  </a:lnTo>
                  <a:cubicBezTo>
                    <a:pt x="1457" y="3041"/>
                    <a:pt x="1330" y="3389"/>
                    <a:pt x="1235" y="3769"/>
                  </a:cubicBezTo>
                  <a:lnTo>
                    <a:pt x="444" y="3769"/>
                  </a:lnTo>
                  <a:cubicBezTo>
                    <a:pt x="190" y="3769"/>
                    <a:pt x="0" y="3959"/>
                    <a:pt x="0" y="4212"/>
                  </a:cubicBezTo>
                  <a:lnTo>
                    <a:pt x="0" y="4782"/>
                  </a:lnTo>
                  <a:cubicBezTo>
                    <a:pt x="0" y="5036"/>
                    <a:pt x="190" y="5226"/>
                    <a:pt x="444" y="5226"/>
                  </a:cubicBezTo>
                  <a:lnTo>
                    <a:pt x="1235" y="5226"/>
                  </a:lnTo>
                  <a:cubicBezTo>
                    <a:pt x="1330" y="5606"/>
                    <a:pt x="1489" y="5986"/>
                    <a:pt x="1679" y="6303"/>
                  </a:cubicBezTo>
                  <a:lnTo>
                    <a:pt x="1109" y="6841"/>
                  </a:lnTo>
                  <a:cubicBezTo>
                    <a:pt x="950" y="7031"/>
                    <a:pt x="950" y="7316"/>
                    <a:pt x="1109" y="7474"/>
                  </a:cubicBezTo>
                  <a:lnTo>
                    <a:pt x="1520" y="7886"/>
                  </a:lnTo>
                  <a:cubicBezTo>
                    <a:pt x="1615" y="7981"/>
                    <a:pt x="1734" y="8029"/>
                    <a:pt x="1849" y="8029"/>
                  </a:cubicBezTo>
                  <a:cubicBezTo>
                    <a:pt x="1964" y="8029"/>
                    <a:pt x="2074" y="7981"/>
                    <a:pt x="2154" y="7886"/>
                  </a:cubicBezTo>
                  <a:lnTo>
                    <a:pt x="2724" y="7348"/>
                  </a:lnTo>
                  <a:cubicBezTo>
                    <a:pt x="3040" y="7538"/>
                    <a:pt x="3389" y="7696"/>
                    <a:pt x="3769" y="7759"/>
                  </a:cubicBezTo>
                  <a:lnTo>
                    <a:pt x="3769" y="8551"/>
                  </a:lnTo>
                  <a:cubicBezTo>
                    <a:pt x="3769" y="8804"/>
                    <a:pt x="3959" y="8994"/>
                    <a:pt x="4212" y="8994"/>
                  </a:cubicBezTo>
                  <a:lnTo>
                    <a:pt x="4814" y="8994"/>
                  </a:lnTo>
                  <a:cubicBezTo>
                    <a:pt x="5036" y="8994"/>
                    <a:pt x="5226" y="8804"/>
                    <a:pt x="5257" y="8551"/>
                  </a:cubicBezTo>
                  <a:lnTo>
                    <a:pt x="5257" y="7759"/>
                  </a:lnTo>
                  <a:cubicBezTo>
                    <a:pt x="5606" y="7696"/>
                    <a:pt x="5986" y="7538"/>
                    <a:pt x="6302" y="7348"/>
                  </a:cubicBezTo>
                  <a:lnTo>
                    <a:pt x="6872" y="7886"/>
                  </a:lnTo>
                  <a:cubicBezTo>
                    <a:pt x="6952" y="7981"/>
                    <a:pt x="7062" y="8029"/>
                    <a:pt x="7173" y="8029"/>
                  </a:cubicBezTo>
                  <a:cubicBezTo>
                    <a:pt x="7284" y="8029"/>
                    <a:pt x="7395" y="7981"/>
                    <a:pt x="7474" y="7886"/>
                  </a:cubicBezTo>
                  <a:lnTo>
                    <a:pt x="7886" y="7474"/>
                  </a:lnTo>
                  <a:cubicBezTo>
                    <a:pt x="8076" y="7316"/>
                    <a:pt x="8076" y="7031"/>
                    <a:pt x="7886" y="6841"/>
                  </a:cubicBezTo>
                  <a:lnTo>
                    <a:pt x="7347" y="6303"/>
                  </a:lnTo>
                  <a:cubicBezTo>
                    <a:pt x="7537" y="5954"/>
                    <a:pt x="7696" y="5606"/>
                    <a:pt x="7759" y="5226"/>
                  </a:cubicBezTo>
                  <a:lnTo>
                    <a:pt x="8551" y="5226"/>
                  </a:lnTo>
                  <a:cubicBezTo>
                    <a:pt x="8804" y="5226"/>
                    <a:pt x="8994" y="5036"/>
                    <a:pt x="8994" y="4782"/>
                  </a:cubicBezTo>
                  <a:lnTo>
                    <a:pt x="8994" y="4212"/>
                  </a:lnTo>
                  <a:cubicBezTo>
                    <a:pt x="8994" y="3959"/>
                    <a:pt x="8804" y="3769"/>
                    <a:pt x="8551" y="3769"/>
                  </a:cubicBezTo>
                  <a:lnTo>
                    <a:pt x="7759" y="3769"/>
                  </a:lnTo>
                  <a:cubicBezTo>
                    <a:pt x="7696" y="3389"/>
                    <a:pt x="7537" y="3041"/>
                    <a:pt x="7347" y="2724"/>
                  </a:cubicBezTo>
                  <a:lnTo>
                    <a:pt x="7886" y="2154"/>
                  </a:lnTo>
                  <a:cubicBezTo>
                    <a:pt x="8076" y="1996"/>
                    <a:pt x="8076" y="1711"/>
                    <a:pt x="7886" y="1521"/>
                  </a:cubicBezTo>
                  <a:lnTo>
                    <a:pt x="7474" y="1109"/>
                  </a:lnTo>
                  <a:cubicBezTo>
                    <a:pt x="7395" y="1030"/>
                    <a:pt x="7284" y="990"/>
                    <a:pt x="7173" y="990"/>
                  </a:cubicBezTo>
                  <a:cubicBezTo>
                    <a:pt x="7062" y="990"/>
                    <a:pt x="6952" y="1030"/>
                    <a:pt x="6872" y="1109"/>
                  </a:cubicBezTo>
                  <a:lnTo>
                    <a:pt x="6302" y="1679"/>
                  </a:lnTo>
                  <a:cubicBezTo>
                    <a:pt x="5986" y="1457"/>
                    <a:pt x="5606" y="1331"/>
                    <a:pt x="5257" y="1236"/>
                  </a:cubicBezTo>
                  <a:lnTo>
                    <a:pt x="5257" y="444"/>
                  </a:lnTo>
                  <a:cubicBezTo>
                    <a:pt x="5257" y="190"/>
                    <a:pt x="5036" y="0"/>
                    <a:pt x="4814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6"/>
            <p:cNvSpPr/>
            <p:nvPr/>
          </p:nvSpPr>
          <p:spPr>
            <a:xfrm>
              <a:off x="3365425" y="2215000"/>
              <a:ext cx="8750" cy="9525"/>
            </a:xfrm>
            <a:custGeom>
              <a:avLst/>
              <a:gdLst/>
              <a:ahLst/>
              <a:cxnLst/>
              <a:rect l="l" t="t" r="r" b="b"/>
              <a:pathLst>
                <a:path w="350" h="381" extrusionOk="0">
                  <a:moveTo>
                    <a:pt x="159" y="0"/>
                  </a:moveTo>
                  <a:cubicBezTo>
                    <a:pt x="64" y="0"/>
                    <a:pt x="1" y="95"/>
                    <a:pt x="1" y="190"/>
                  </a:cubicBezTo>
                  <a:cubicBezTo>
                    <a:pt x="1" y="285"/>
                    <a:pt x="64" y="380"/>
                    <a:pt x="159" y="380"/>
                  </a:cubicBezTo>
                  <a:cubicBezTo>
                    <a:pt x="286" y="380"/>
                    <a:pt x="349" y="285"/>
                    <a:pt x="349" y="190"/>
                  </a:cubicBezTo>
                  <a:cubicBezTo>
                    <a:pt x="349" y="95"/>
                    <a:pt x="286" y="0"/>
                    <a:pt x="159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6"/>
            <p:cNvSpPr/>
            <p:nvPr/>
          </p:nvSpPr>
          <p:spPr>
            <a:xfrm>
              <a:off x="3366225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6"/>
            <p:cNvSpPr/>
            <p:nvPr/>
          </p:nvSpPr>
          <p:spPr>
            <a:xfrm>
              <a:off x="336780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6"/>
            <p:cNvSpPr/>
            <p:nvPr/>
          </p:nvSpPr>
          <p:spPr>
            <a:xfrm>
              <a:off x="33686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6"/>
            <p:cNvSpPr/>
            <p:nvPr/>
          </p:nvSpPr>
          <p:spPr>
            <a:xfrm>
              <a:off x="33686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6"/>
            <p:cNvSpPr/>
            <p:nvPr/>
          </p:nvSpPr>
          <p:spPr>
            <a:xfrm>
              <a:off x="336860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6"/>
            <p:cNvSpPr/>
            <p:nvPr/>
          </p:nvSpPr>
          <p:spPr>
            <a:xfrm>
              <a:off x="33694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6"/>
            <p:cNvSpPr/>
            <p:nvPr/>
          </p:nvSpPr>
          <p:spPr>
            <a:xfrm>
              <a:off x="33694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6"/>
            <p:cNvSpPr/>
            <p:nvPr/>
          </p:nvSpPr>
          <p:spPr>
            <a:xfrm>
              <a:off x="3369400" y="2215000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6"/>
            <p:cNvSpPr/>
            <p:nvPr/>
          </p:nvSpPr>
          <p:spPr>
            <a:xfrm>
              <a:off x="3370175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6"/>
            <p:cNvSpPr/>
            <p:nvPr/>
          </p:nvSpPr>
          <p:spPr>
            <a:xfrm>
              <a:off x="3371775" y="2215000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6"/>
            <p:cNvSpPr/>
            <p:nvPr/>
          </p:nvSpPr>
          <p:spPr>
            <a:xfrm>
              <a:off x="33725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6"/>
            <p:cNvSpPr/>
            <p:nvPr/>
          </p:nvSpPr>
          <p:spPr>
            <a:xfrm>
              <a:off x="33725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6"/>
            <p:cNvSpPr/>
            <p:nvPr/>
          </p:nvSpPr>
          <p:spPr>
            <a:xfrm>
              <a:off x="33725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6"/>
            <p:cNvSpPr/>
            <p:nvPr/>
          </p:nvSpPr>
          <p:spPr>
            <a:xfrm>
              <a:off x="33733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6"/>
            <p:cNvSpPr/>
            <p:nvPr/>
          </p:nvSpPr>
          <p:spPr>
            <a:xfrm>
              <a:off x="33733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6"/>
            <p:cNvSpPr/>
            <p:nvPr/>
          </p:nvSpPr>
          <p:spPr>
            <a:xfrm>
              <a:off x="33733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6"/>
            <p:cNvSpPr/>
            <p:nvPr/>
          </p:nvSpPr>
          <p:spPr>
            <a:xfrm>
              <a:off x="33733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6"/>
            <p:cNvSpPr/>
            <p:nvPr/>
          </p:nvSpPr>
          <p:spPr>
            <a:xfrm>
              <a:off x="33741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6"/>
            <p:cNvSpPr/>
            <p:nvPr/>
          </p:nvSpPr>
          <p:spPr>
            <a:xfrm>
              <a:off x="3427200" y="2240925"/>
              <a:ext cx="9525" cy="9325"/>
            </a:xfrm>
            <a:custGeom>
              <a:avLst/>
              <a:gdLst/>
              <a:ahLst/>
              <a:cxnLst/>
              <a:rect l="l" t="t" r="r" b="b"/>
              <a:pathLst>
                <a:path w="381" h="373" extrusionOk="0">
                  <a:moveTo>
                    <a:pt x="190" y="0"/>
                  </a:moveTo>
                  <a:cubicBezTo>
                    <a:pt x="143" y="0"/>
                    <a:pt x="95" y="24"/>
                    <a:pt x="63" y="72"/>
                  </a:cubicBezTo>
                  <a:cubicBezTo>
                    <a:pt x="0" y="135"/>
                    <a:pt x="0" y="230"/>
                    <a:pt x="63" y="325"/>
                  </a:cubicBezTo>
                  <a:cubicBezTo>
                    <a:pt x="95" y="357"/>
                    <a:pt x="143" y="372"/>
                    <a:pt x="190" y="372"/>
                  </a:cubicBezTo>
                  <a:cubicBezTo>
                    <a:pt x="238" y="372"/>
                    <a:pt x="285" y="357"/>
                    <a:pt x="317" y="325"/>
                  </a:cubicBezTo>
                  <a:cubicBezTo>
                    <a:pt x="380" y="262"/>
                    <a:pt x="380" y="135"/>
                    <a:pt x="317" y="72"/>
                  </a:cubicBezTo>
                  <a:cubicBezTo>
                    <a:pt x="285" y="24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6"/>
            <p:cNvSpPr/>
            <p:nvPr/>
          </p:nvSpPr>
          <p:spPr>
            <a:xfrm>
              <a:off x="3427200" y="2240325"/>
              <a:ext cx="0" cy="10325"/>
            </a:xfrm>
            <a:custGeom>
              <a:avLst/>
              <a:gdLst/>
              <a:ahLst/>
              <a:cxnLst/>
              <a:rect l="l" t="t" r="r" b="b"/>
              <a:pathLst>
                <a:path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6"/>
            <p:cNvSpPr/>
            <p:nvPr/>
          </p:nvSpPr>
          <p:spPr>
            <a:xfrm>
              <a:off x="34272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6"/>
            <p:cNvSpPr/>
            <p:nvPr/>
          </p:nvSpPr>
          <p:spPr>
            <a:xfrm>
              <a:off x="34272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6"/>
            <p:cNvSpPr/>
            <p:nvPr/>
          </p:nvSpPr>
          <p:spPr>
            <a:xfrm>
              <a:off x="34279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6"/>
            <p:cNvSpPr/>
            <p:nvPr/>
          </p:nvSpPr>
          <p:spPr>
            <a:xfrm>
              <a:off x="34279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6"/>
            <p:cNvSpPr/>
            <p:nvPr/>
          </p:nvSpPr>
          <p:spPr>
            <a:xfrm>
              <a:off x="34279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6"/>
            <p:cNvSpPr/>
            <p:nvPr/>
          </p:nvSpPr>
          <p:spPr>
            <a:xfrm>
              <a:off x="34287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6"/>
            <p:cNvSpPr/>
            <p:nvPr/>
          </p:nvSpPr>
          <p:spPr>
            <a:xfrm>
              <a:off x="34287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6"/>
            <p:cNvSpPr/>
            <p:nvPr/>
          </p:nvSpPr>
          <p:spPr>
            <a:xfrm>
              <a:off x="34287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6"/>
            <p:cNvSpPr/>
            <p:nvPr/>
          </p:nvSpPr>
          <p:spPr>
            <a:xfrm>
              <a:off x="342957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6"/>
            <p:cNvSpPr/>
            <p:nvPr/>
          </p:nvSpPr>
          <p:spPr>
            <a:xfrm>
              <a:off x="34303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6"/>
            <p:cNvSpPr/>
            <p:nvPr/>
          </p:nvSpPr>
          <p:spPr>
            <a:xfrm>
              <a:off x="34303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6"/>
            <p:cNvSpPr/>
            <p:nvPr/>
          </p:nvSpPr>
          <p:spPr>
            <a:xfrm>
              <a:off x="34303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6"/>
            <p:cNvSpPr/>
            <p:nvPr/>
          </p:nvSpPr>
          <p:spPr>
            <a:xfrm>
              <a:off x="34311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6"/>
            <p:cNvSpPr/>
            <p:nvPr/>
          </p:nvSpPr>
          <p:spPr>
            <a:xfrm>
              <a:off x="34311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6"/>
            <p:cNvSpPr/>
            <p:nvPr/>
          </p:nvSpPr>
          <p:spPr>
            <a:xfrm>
              <a:off x="34311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6"/>
            <p:cNvSpPr/>
            <p:nvPr/>
          </p:nvSpPr>
          <p:spPr>
            <a:xfrm>
              <a:off x="34311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6"/>
            <p:cNvSpPr/>
            <p:nvPr/>
          </p:nvSpPr>
          <p:spPr>
            <a:xfrm>
              <a:off x="34319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6"/>
            <p:cNvSpPr/>
            <p:nvPr/>
          </p:nvSpPr>
          <p:spPr>
            <a:xfrm>
              <a:off x="34319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6"/>
            <p:cNvSpPr/>
            <p:nvPr/>
          </p:nvSpPr>
          <p:spPr>
            <a:xfrm>
              <a:off x="343195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6"/>
            <p:cNvSpPr/>
            <p:nvPr/>
          </p:nvSpPr>
          <p:spPr>
            <a:xfrm>
              <a:off x="34327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6"/>
            <p:cNvSpPr/>
            <p:nvPr/>
          </p:nvSpPr>
          <p:spPr>
            <a:xfrm>
              <a:off x="34327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6"/>
            <p:cNvSpPr/>
            <p:nvPr/>
          </p:nvSpPr>
          <p:spPr>
            <a:xfrm>
              <a:off x="343272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6"/>
            <p:cNvSpPr/>
            <p:nvPr/>
          </p:nvSpPr>
          <p:spPr>
            <a:xfrm>
              <a:off x="343432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6"/>
            <p:cNvSpPr/>
            <p:nvPr/>
          </p:nvSpPr>
          <p:spPr>
            <a:xfrm>
              <a:off x="34367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6"/>
            <p:cNvSpPr/>
            <p:nvPr/>
          </p:nvSpPr>
          <p:spPr>
            <a:xfrm>
              <a:off x="34367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6"/>
            <p:cNvSpPr/>
            <p:nvPr/>
          </p:nvSpPr>
          <p:spPr>
            <a:xfrm>
              <a:off x="3453325" y="2302875"/>
              <a:ext cx="8725" cy="9525"/>
            </a:xfrm>
            <a:custGeom>
              <a:avLst/>
              <a:gdLst/>
              <a:ahLst/>
              <a:cxnLst/>
              <a:rect l="l" t="t" r="r" b="b"/>
              <a:pathLst>
                <a:path w="349" h="381" extrusionOk="0">
                  <a:moveTo>
                    <a:pt x="190" y="0"/>
                  </a:moveTo>
                  <a:cubicBezTo>
                    <a:pt x="63" y="0"/>
                    <a:pt x="0" y="95"/>
                    <a:pt x="0" y="190"/>
                  </a:cubicBezTo>
                  <a:cubicBezTo>
                    <a:pt x="0" y="285"/>
                    <a:pt x="63" y="380"/>
                    <a:pt x="190" y="380"/>
                  </a:cubicBezTo>
                  <a:cubicBezTo>
                    <a:pt x="285" y="380"/>
                    <a:pt x="348" y="285"/>
                    <a:pt x="348" y="190"/>
                  </a:cubicBezTo>
                  <a:cubicBezTo>
                    <a:pt x="348" y="95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6"/>
            <p:cNvSpPr/>
            <p:nvPr/>
          </p:nvSpPr>
          <p:spPr>
            <a:xfrm>
              <a:off x="34533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6"/>
            <p:cNvSpPr/>
            <p:nvPr/>
          </p:nvSpPr>
          <p:spPr>
            <a:xfrm>
              <a:off x="34533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6"/>
            <p:cNvSpPr/>
            <p:nvPr/>
          </p:nvSpPr>
          <p:spPr>
            <a:xfrm>
              <a:off x="345332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6"/>
            <p:cNvSpPr/>
            <p:nvPr/>
          </p:nvSpPr>
          <p:spPr>
            <a:xfrm>
              <a:off x="3454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6"/>
            <p:cNvSpPr/>
            <p:nvPr/>
          </p:nvSpPr>
          <p:spPr>
            <a:xfrm>
              <a:off x="3454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6"/>
            <p:cNvSpPr/>
            <p:nvPr/>
          </p:nvSpPr>
          <p:spPr>
            <a:xfrm>
              <a:off x="34541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6"/>
            <p:cNvSpPr/>
            <p:nvPr/>
          </p:nvSpPr>
          <p:spPr>
            <a:xfrm>
              <a:off x="34549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6"/>
            <p:cNvSpPr/>
            <p:nvPr/>
          </p:nvSpPr>
          <p:spPr>
            <a:xfrm>
              <a:off x="34557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6"/>
            <p:cNvSpPr/>
            <p:nvPr/>
          </p:nvSpPr>
          <p:spPr>
            <a:xfrm>
              <a:off x="34557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6"/>
            <p:cNvSpPr/>
            <p:nvPr/>
          </p:nvSpPr>
          <p:spPr>
            <a:xfrm>
              <a:off x="345570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6"/>
            <p:cNvSpPr/>
            <p:nvPr/>
          </p:nvSpPr>
          <p:spPr>
            <a:xfrm>
              <a:off x="3456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6"/>
            <p:cNvSpPr/>
            <p:nvPr/>
          </p:nvSpPr>
          <p:spPr>
            <a:xfrm>
              <a:off x="3456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6"/>
            <p:cNvSpPr/>
            <p:nvPr/>
          </p:nvSpPr>
          <p:spPr>
            <a:xfrm>
              <a:off x="34564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6"/>
            <p:cNvSpPr/>
            <p:nvPr/>
          </p:nvSpPr>
          <p:spPr>
            <a:xfrm>
              <a:off x="34564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6"/>
            <p:cNvSpPr/>
            <p:nvPr/>
          </p:nvSpPr>
          <p:spPr>
            <a:xfrm>
              <a:off x="34572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6"/>
            <p:cNvSpPr/>
            <p:nvPr/>
          </p:nvSpPr>
          <p:spPr>
            <a:xfrm>
              <a:off x="34572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6"/>
            <p:cNvSpPr/>
            <p:nvPr/>
          </p:nvSpPr>
          <p:spPr>
            <a:xfrm>
              <a:off x="34572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6"/>
            <p:cNvSpPr/>
            <p:nvPr/>
          </p:nvSpPr>
          <p:spPr>
            <a:xfrm>
              <a:off x="34580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6"/>
            <p:cNvSpPr/>
            <p:nvPr/>
          </p:nvSpPr>
          <p:spPr>
            <a:xfrm>
              <a:off x="34580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6"/>
            <p:cNvSpPr/>
            <p:nvPr/>
          </p:nvSpPr>
          <p:spPr>
            <a:xfrm>
              <a:off x="345807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6"/>
            <p:cNvSpPr/>
            <p:nvPr/>
          </p:nvSpPr>
          <p:spPr>
            <a:xfrm>
              <a:off x="34596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6"/>
            <p:cNvSpPr/>
            <p:nvPr/>
          </p:nvSpPr>
          <p:spPr>
            <a:xfrm>
              <a:off x="3427200" y="2365425"/>
              <a:ext cx="9525" cy="9525"/>
            </a:xfrm>
            <a:custGeom>
              <a:avLst/>
              <a:gdLst/>
              <a:ahLst/>
              <a:cxnLst/>
              <a:rect l="l" t="t" r="r" b="b"/>
              <a:pathLst>
                <a:path w="381" h="381" extrusionOk="0"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cubicBezTo>
                    <a:pt x="0" y="285"/>
                    <a:pt x="95" y="380"/>
                    <a:pt x="190" y="380"/>
                  </a:cubicBezTo>
                  <a:cubicBezTo>
                    <a:pt x="285" y="380"/>
                    <a:pt x="380" y="285"/>
                    <a:pt x="380" y="190"/>
                  </a:cubicBezTo>
                  <a:cubicBezTo>
                    <a:pt x="380" y="95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6"/>
            <p:cNvSpPr/>
            <p:nvPr/>
          </p:nvSpPr>
          <p:spPr>
            <a:xfrm>
              <a:off x="3427200" y="2364625"/>
              <a:ext cx="0" cy="10325"/>
            </a:xfrm>
            <a:custGeom>
              <a:avLst/>
              <a:gdLst/>
              <a:ahLst/>
              <a:cxnLst/>
              <a:rect l="l" t="t" r="r" b="b"/>
              <a:pathLst>
                <a:path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6"/>
            <p:cNvSpPr/>
            <p:nvPr/>
          </p:nvSpPr>
          <p:spPr>
            <a:xfrm>
              <a:off x="34272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6"/>
            <p:cNvSpPr/>
            <p:nvPr/>
          </p:nvSpPr>
          <p:spPr>
            <a:xfrm>
              <a:off x="34272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6"/>
            <p:cNvSpPr/>
            <p:nvPr/>
          </p:nvSpPr>
          <p:spPr>
            <a:xfrm>
              <a:off x="34279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6"/>
            <p:cNvSpPr/>
            <p:nvPr/>
          </p:nvSpPr>
          <p:spPr>
            <a:xfrm>
              <a:off x="34279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6"/>
            <p:cNvSpPr/>
            <p:nvPr/>
          </p:nvSpPr>
          <p:spPr>
            <a:xfrm>
              <a:off x="34279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6"/>
            <p:cNvSpPr/>
            <p:nvPr/>
          </p:nvSpPr>
          <p:spPr>
            <a:xfrm>
              <a:off x="34287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6"/>
            <p:cNvSpPr/>
            <p:nvPr/>
          </p:nvSpPr>
          <p:spPr>
            <a:xfrm>
              <a:off x="34287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6"/>
            <p:cNvSpPr/>
            <p:nvPr/>
          </p:nvSpPr>
          <p:spPr>
            <a:xfrm>
              <a:off x="34287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6"/>
            <p:cNvSpPr/>
            <p:nvPr/>
          </p:nvSpPr>
          <p:spPr>
            <a:xfrm>
              <a:off x="342957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6"/>
            <p:cNvSpPr/>
            <p:nvPr/>
          </p:nvSpPr>
          <p:spPr>
            <a:xfrm>
              <a:off x="34303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6"/>
            <p:cNvSpPr/>
            <p:nvPr/>
          </p:nvSpPr>
          <p:spPr>
            <a:xfrm>
              <a:off x="34303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>
              <a:off x="34303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>
              <a:off x="34311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6"/>
            <p:cNvSpPr/>
            <p:nvPr/>
          </p:nvSpPr>
          <p:spPr>
            <a:xfrm>
              <a:off x="34311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6"/>
            <p:cNvSpPr/>
            <p:nvPr/>
          </p:nvSpPr>
          <p:spPr>
            <a:xfrm>
              <a:off x="34311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6"/>
            <p:cNvSpPr/>
            <p:nvPr/>
          </p:nvSpPr>
          <p:spPr>
            <a:xfrm>
              <a:off x="34311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6"/>
            <p:cNvSpPr/>
            <p:nvPr/>
          </p:nvSpPr>
          <p:spPr>
            <a:xfrm>
              <a:off x="34319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6"/>
            <p:cNvSpPr/>
            <p:nvPr/>
          </p:nvSpPr>
          <p:spPr>
            <a:xfrm>
              <a:off x="34319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6"/>
            <p:cNvSpPr/>
            <p:nvPr/>
          </p:nvSpPr>
          <p:spPr>
            <a:xfrm>
              <a:off x="343195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6"/>
            <p:cNvSpPr/>
            <p:nvPr/>
          </p:nvSpPr>
          <p:spPr>
            <a:xfrm>
              <a:off x="34327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>
              <a:off x="34327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6"/>
            <p:cNvSpPr/>
            <p:nvPr/>
          </p:nvSpPr>
          <p:spPr>
            <a:xfrm>
              <a:off x="343272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6"/>
            <p:cNvSpPr/>
            <p:nvPr/>
          </p:nvSpPr>
          <p:spPr>
            <a:xfrm>
              <a:off x="343432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6"/>
            <p:cNvSpPr/>
            <p:nvPr/>
          </p:nvSpPr>
          <p:spPr>
            <a:xfrm>
              <a:off x="34367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6"/>
            <p:cNvSpPr/>
            <p:nvPr/>
          </p:nvSpPr>
          <p:spPr>
            <a:xfrm>
              <a:off x="34367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6"/>
            <p:cNvSpPr/>
            <p:nvPr/>
          </p:nvSpPr>
          <p:spPr>
            <a:xfrm>
              <a:off x="3365425" y="2391550"/>
              <a:ext cx="8750" cy="8725"/>
            </a:xfrm>
            <a:custGeom>
              <a:avLst/>
              <a:gdLst/>
              <a:ahLst/>
              <a:cxnLst/>
              <a:rect l="l" t="t" r="r" b="b"/>
              <a:pathLst>
                <a:path w="350" h="349" extrusionOk="0">
                  <a:moveTo>
                    <a:pt x="159" y="0"/>
                  </a:moveTo>
                  <a:cubicBezTo>
                    <a:pt x="64" y="0"/>
                    <a:pt x="1" y="64"/>
                    <a:pt x="1" y="159"/>
                  </a:cubicBezTo>
                  <a:cubicBezTo>
                    <a:pt x="1" y="285"/>
                    <a:pt x="64" y="349"/>
                    <a:pt x="159" y="349"/>
                  </a:cubicBezTo>
                  <a:cubicBezTo>
                    <a:pt x="286" y="349"/>
                    <a:pt x="349" y="285"/>
                    <a:pt x="349" y="159"/>
                  </a:cubicBezTo>
                  <a:cubicBezTo>
                    <a:pt x="349" y="64"/>
                    <a:pt x="286" y="0"/>
                    <a:pt x="159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6"/>
            <p:cNvSpPr/>
            <p:nvPr/>
          </p:nvSpPr>
          <p:spPr>
            <a:xfrm>
              <a:off x="3366225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6"/>
            <p:cNvSpPr/>
            <p:nvPr/>
          </p:nvSpPr>
          <p:spPr>
            <a:xfrm>
              <a:off x="336780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6"/>
            <p:cNvSpPr/>
            <p:nvPr/>
          </p:nvSpPr>
          <p:spPr>
            <a:xfrm>
              <a:off x="33686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6"/>
            <p:cNvSpPr/>
            <p:nvPr/>
          </p:nvSpPr>
          <p:spPr>
            <a:xfrm>
              <a:off x="33686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6"/>
            <p:cNvSpPr/>
            <p:nvPr/>
          </p:nvSpPr>
          <p:spPr>
            <a:xfrm>
              <a:off x="336860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6"/>
            <p:cNvSpPr/>
            <p:nvPr/>
          </p:nvSpPr>
          <p:spPr>
            <a:xfrm>
              <a:off x="33694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6"/>
            <p:cNvSpPr/>
            <p:nvPr/>
          </p:nvSpPr>
          <p:spPr>
            <a:xfrm>
              <a:off x="33694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6"/>
            <p:cNvSpPr/>
            <p:nvPr/>
          </p:nvSpPr>
          <p:spPr>
            <a:xfrm>
              <a:off x="3369400" y="2391550"/>
              <a:ext cx="800" cy="8725"/>
            </a:xfrm>
            <a:custGeom>
              <a:avLst/>
              <a:gdLst/>
              <a:ahLst/>
              <a:cxnLst/>
              <a:rect l="l" t="t" r="r" b="b"/>
              <a:pathLst>
                <a:path w="32" h="349" extrusionOk="0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6"/>
            <p:cNvSpPr/>
            <p:nvPr/>
          </p:nvSpPr>
          <p:spPr>
            <a:xfrm>
              <a:off x="3370175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6"/>
            <p:cNvSpPr/>
            <p:nvPr/>
          </p:nvSpPr>
          <p:spPr>
            <a:xfrm>
              <a:off x="3371775" y="2391550"/>
              <a:ext cx="800" cy="8725"/>
            </a:xfrm>
            <a:custGeom>
              <a:avLst/>
              <a:gdLst/>
              <a:ahLst/>
              <a:cxnLst/>
              <a:rect l="l" t="t" r="r" b="b"/>
              <a:pathLst>
                <a:path w="32" h="349" extrusionOk="0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6"/>
            <p:cNvSpPr/>
            <p:nvPr/>
          </p:nvSpPr>
          <p:spPr>
            <a:xfrm>
              <a:off x="33725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6"/>
            <p:cNvSpPr/>
            <p:nvPr/>
          </p:nvSpPr>
          <p:spPr>
            <a:xfrm>
              <a:off x="33725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6"/>
            <p:cNvSpPr/>
            <p:nvPr/>
          </p:nvSpPr>
          <p:spPr>
            <a:xfrm>
              <a:off x="33725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6"/>
            <p:cNvSpPr/>
            <p:nvPr/>
          </p:nvSpPr>
          <p:spPr>
            <a:xfrm>
              <a:off x="33733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6"/>
            <p:cNvSpPr/>
            <p:nvPr/>
          </p:nvSpPr>
          <p:spPr>
            <a:xfrm>
              <a:off x="33733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6"/>
            <p:cNvSpPr/>
            <p:nvPr/>
          </p:nvSpPr>
          <p:spPr>
            <a:xfrm>
              <a:off x="33733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6"/>
            <p:cNvSpPr/>
            <p:nvPr/>
          </p:nvSpPr>
          <p:spPr>
            <a:xfrm>
              <a:off x="33733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6"/>
            <p:cNvSpPr/>
            <p:nvPr/>
          </p:nvSpPr>
          <p:spPr>
            <a:xfrm>
              <a:off x="33741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6"/>
            <p:cNvSpPr/>
            <p:nvPr/>
          </p:nvSpPr>
          <p:spPr>
            <a:xfrm>
              <a:off x="3302100" y="2365825"/>
              <a:ext cx="10300" cy="8725"/>
            </a:xfrm>
            <a:custGeom>
              <a:avLst/>
              <a:gdLst/>
              <a:ahLst/>
              <a:cxnLst/>
              <a:rect l="l" t="t" r="r" b="b"/>
              <a:pathLst>
                <a:path w="412" h="349" extrusionOk="0">
                  <a:moveTo>
                    <a:pt x="222" y="0"/>
                  </a:moveTo>
                  <a:cubicBezTo>
                    <a:pt x="174" y="0"/>
                    <a:pt x="127" y="16"/>
                    <a:pt x="95" y="48"/>
                  </a:cubicBezTo>
                  <a:cubicBezTo>
                    <a:pt x="0" y="111"/>
                    <a:pt x="0" y="238"/>
                    <a:pt x="95" y="301"/>
                  </a:cubicBezTo>
                  <a:cubicBezTo>
                    <a:pt x="127" y="333"/>
                    <a:pt x="167" y="348"/>
                    <a:pt x="210" y="348"/>
                  </a:cubicBezTo>
                  <a:cubicBezTo>
                    <a:pt x="254" y="348"/>
                    <a:pt x="301" y="333"/>
                    <a:pt x="349" y="301"/>
                  </a:cubicBezTo>
                  <a:cubicBezTo>
                    <a:pt x="412" y="238"/>
                    <a:pt x="412" y="111"/>
                    <a:pt x="349" y="48"/>
                  </a:cubicBezTo>
                  <a:cubicBezTo>
                    <a:pt x="317" y="16"/>
                    <a:pt x="269" y="0"/>
                    <a:pt x="222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6"/>
            <p:cNvSpPr/>
            <p:nvPr/>
          </p:nvSpPr>
          <p:spPr>
            <a:xfrm>
              <a:off x="33021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6"/>
            <p:cNvSpPr/>
            <p:nvPr/>
          </p:nvSpPr>
          <p:spPr>
            <a:xfrm>
              <a:off x="33028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6"/>
            <p:cNvSpPr/>
            <p:nvPr/>
          </p:nvSpPr>
          <p:spPr>
            <a:xfrm>
              <a:off x="33028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6"/>
            <p:cNvSpPr/>
            <p:nvPr/>
          </p:nvSpPr>
          <p:spPr>
            <a:xfrm>
              <a:off x="33036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6"/>
            <p:cNvSpPr/>
            <p:nvPr/>
          </p:nvSpPr>
          <p:spPr>
            <a:xfrm>
              <a:off x="33052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6"/>
            <p:cNvSpPr/>
            <p:nvPr/>
          </p:nvSpPr>
          <p:spPr>
            <a:xfrm>
              <a:off x="33052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6"/>
            <p:cNvSpPr/>
            <p:nvPr/>
          </p:nvSpPr>
          <p:spPr>
            <a:xfrm>
              <a:off x="33052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6"/>
            <p:cNvSpPr/>
            <p:nvPr/>
          </p:nvSpPr>
          <p:spPr>
            <a:xfrm>
              <a:off x="33052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6"/>
            <p:cNvSpPr/>
            <p:nvPr/>
          </p:nvSpPr>
          <p:spPr>
            <a:xfrm>
              <a:off x="33060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33060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33060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33068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6"/>
            <p:cNvSpPr/>
            <p:nvPr/>
          </p:nvSpPr>
          <p:spPr>
            <a:xfrm>
              <a:off x="33068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6"/>
            <p:cNvSpPr/>
            <p:nvPr/>
          </p:nvSpPr>
          <p:spPr>
            <a:xfrm>
              <a:off x="330685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6"/>
            <p:cNvSpPr/>
            <p:nvPr/>
          </p:nvSpPr>
          <p:spPr>
            <a:xfrm>
              <a:off x="330842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6"/>
            <p:cNvSpPr/>
            <p:nvPr/>
          </p:nvSpPr>
          <p:spPr>
            <a:xfrm>
              <a:off x="330922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6"/>
            <p:cNvSpPr/>
            <p:nvPr/>
          </p:nvSpPr>
          <p:spPr>
            <a:xfrm>
              <a:off x="33100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33100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331000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33108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33108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331080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33123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3276750" y="2303675"/>
              <a:ext cx="9525" cy="8725"/>
            </a:xfrm>
            <a:custGeom>
              <a:avLst/>
              <a:gdLst/>
              <a:ahLst/>
              <a:cxnLst/>
              <a:rect l="l" t="t" r="r" b="b"/>
              <a:pathLst>
                <a:path w="381" h="349" extrusionOk="0">
                  <a:moveTo>
                    <a:pt x="191" y="0"/>
                  </a:moveTo>
                  <a:cubicBezTo>
                    <a:pt x="96" y="0"/>
                    <a:pt x="1" y="63"/>
                    <a:pt x="1" y="158"/>
                  </a:cubicBezTo>
                  <a:cubicBezTo>
                    <a:pt x="1" y="253"/>
                    <a:pt x="96" y="348"/>
                    <a:pt x="191" y="348"/>
                  </a:cubicBezTo>
                  <a:cubicBezTo>
                    <a:pt x="286" y="348"/>
                    <a:pt x="381" y="285"/>
                    <a:pt x="381" y="158"/>
                  </a:cubicBezTo>
                  <a:cubicBezTo>
                    <a:pt x="381" y="63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32767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32775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6"/>
            <p:cNvSpPr/>
            <p:nvPr/>
          </p:nvSpPr>
          <p:spPr>
            <a:xfrm>
              <a:off x="32775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6"/>
            <p:cNvSpPr/>
            <p:nvPr/>
          </p:nvSpPr>
          <p:spPr>
            <a:xfrm>
              <a:off x="32775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6"/>
            <p:cNvSpPr/>
            <p:nvPr/>
          </p:nvSpPr>
          <p:spPr>
            <a:xfrm>
              <a:off x="327835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6"/>
            <p:cNvSpPr/>
            <p:nvPr/>
          </p:nvSpPr>
          <p:spPr>
            <a:xfrm>
              <a:off x="32791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6"/>
            <p:cNvSpPr/>
            <p:nvPr/>
          </p:nvSpPr>
          <p:spPr>
            <a:xfrm>
              <a:off x="32791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6"/>
            <p:cNvSpPr/>
            <p:nvPr/>
          </p:nvSpPr>
          <p:spPr>
            <a:xfrm>
              <a:off x="32791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6"/>
            <p:cNvSpPr/>
            <p:nvPr/>
          </p:nvSpPr>
          <p:spPr>
            <a:xfrm>
              <a:off x="32799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6"/>
            <p:cNvSpPr/>
            <p:nvPr/>
          </p:nvSpPr>
          <p:spPr>
            <a:xfrm>
              <a:off x="32799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6"/>
            <p:cNvSpPr/>
            <p:nvPr/>
          </p:nvSpPr>
          <p:spPr>
            <a:xfrm>
              <a:off x="32799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6"/>
            <p:cNvSpPr/>
            <p:nvPr/>
          </p:nvSpPr>
          <p:spPr>
            <a:xfrm>
              <a:off x="32799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6"/>
            <p:cNvSpPr/>
            <p:nvPr/>
          </p:nvSpPr>
          <p:spPr>
            <a:xfrm>
              <a:off x="32807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6"/>
            <p:cNvSpPr/>
            <p:nvPr/>
          </p:nvSpPr>
          <p:spPr>
            <a:xfrm>
              <a:off x="32807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6"/>
            <p:cNvSpPr/>
            <p:nvPr/>
          </p:nvSpPr>
          <p:spPr>
            <a:xfrm>
              <a:off x="328072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6"/>
            <p:cNvSpPr/>
            <p:nvPr/>
          </p:nvSpPr>
          <p:spPr>
            <a:xfrm>
              <a:off x="32815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6"/>
            <p:cNvSpPr/>
            <p:nvPr/>
          </p:nvSpPr>
          <p:spPr>
            <a:xfrm>
              <a:off x="32815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6"/>
            <p:cNvSpPr/>
            <p:nvPr/>
          </p:nvSpPr>
          <p:spPr>
            <a:xfrm>
              <a:off x="32815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328310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6"/>
            <p:cNvSpPr/>
            <p:nvPr/>
          </p:nvSpPr>
          <p:spPr>
            <a:xfrm>
              <a:off x="328547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32862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3302875" y="2241125"/>
              <a:ext cx="9525" cy="8725"/>
            </a:xfrm>
            <a:custGeom>
              <a:avLst/>
              <a:gdLst/>
              <a:ahLst/>
              <a:cxnLst/>
              <a:rect l="l" t="t" r="r" b="b"/>
              <a:pathLst>
                <a:path w="381" h="349" extrusionOk="0">
                  <a:moveTo>
                    <a:pt x="191" y="0"/>
                  </a:moveTo>
                  <a:cubicBezTo>
                    <a:pt x="96" y="0"/>
                    <a:pt x="1" y="64"/>
                    <a:pt x="1" y="190"/>
                  </a:cubicBezTo>
                  <a:cubicBezTo>
                    <a:pt x="1" y="285"/>
                    <a:pt x="96" y="349"/>
                    <a:pt x="191" y="349"/>
                  </a:cubicBezTo>
                  <a:cubicBezTo>
                    <a:pt x="286" y="349"/>
                    <a:pt x="381" y="285"/>
                    <a:pt x="381" y="190"/>
                  </a:cubicBezTo>
                  <a:cubicBezTo>
                    <a:pt x="381" y="64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33021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6"/>
            <p:cNvSpPr/>
            <p:nvPr/>
          </p:nvSpPr>
          <p:spPr>
            <a:xfrm>
              <a:off x="33028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6"/>
            <p:cNvSpPr/>
            <p:nvPr/>
          </p:nvSpPr>
          <p:spPr>
            <a:xfrm>
              <a:off x="33028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6"/>
            <p:cNvSpPr/>
            <p:nvPr/>
          </p:nvSpPr>
          <p:spPr>
            <a:xfrm>
              <a:off x="33036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6"/>
            <p:cNvSpPr/>
            <p:nvPr/>
          </p:nvSpPr>
          <p:spPr>
            <a:xfrm>
              <a:off x="33052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6"/>
            <p:cNvSpPr/>
            <p:nvPr/>
          </p:nvSpPr>
          <p:spPr>
            <a:xfrm>
              <a:off x="33052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6"/>
            <p:cNvSpPr/>
            <p:nvPr/>
          </p:nvSpPr>
          <p:spPr>
            <a:xfrm>
              <a:off x="33052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6"/>
            <p:cNvSpPr/>
            <p:nvPr/>
          </p:nvSpPr>
          <p:spPr>
            <a:xfrm>
              <a:off x="33052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6"/>
            <p:cNvSpPr/>
            <p:nvPr/>
          </p:nvSpPr>
          <p:spPr>
            <a:xfrm>
              <a:off x="33060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6"/>
            <p:cNvSpPr/>
            <p:nvPr/>
          </p:nvSpPr>
          <p:spPr>
            <a:xfrm>
              <a:off x="33060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6"/>
            <p:cNvSpPr/>
            <p:nvPr/>
          </p:nvSpPr>
          <p:spPr>
            <a:xfrm>
              <a:off x="33060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6"/>
            <p:cNvSpPr/>
            <p:nvPr/>
          </p:nvSpPr>
          <p:spPr>
            <a:xfrm>
              <a:off x="33068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6"/>
            <p:cNvSpPr/>
            <p:nvPr/>
          </p:nvSpPr>
          <p:spPr>
            <a:xfrm>
              <a:off x="33068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6"/>
            <p:cNvSpPr/>
            <p:nvPr/>
          </p:nvSpPr>
          <p:spPr>
            <a:xfrm>
              <a:off x="330685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6"/>
            <p:cNvSpPr/>
            <p:nvPr/>
          </p:nvSpPr>
          <p:spPr>
            <a:xfrm>
              <a:off x="330842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6"/>
            <p:cNvSpPr/>
            <p:nvPr/>
          </p:nvSpPr>
          <p:spPr>
            <a:xfrm>
              <a:off x="330922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6"/>
            <p:cNvSpPr/>
            <p:nvPr/>
          </p:nvSpPr>
          <p:spPr>
            <a:xfrm>
              <a:off x="33100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6"/>
            <p:cNvSpPr/>
            <p:nvPr/>
          </p:nvSpPr>
          <p:spPr>
            <a:xfrm>
              <a:off x="33100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6"/>
            <p:cNvSpPr/>
            <p:nvPr/>
          </p:nvSpPr>
          <p:spPr>
            <a:xfrm>
              <a:off x="331000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6"/>
            <p:cNvSpPr/>
            <p:nvPr/>
          </p:nvSpPr>
          <p:spPr>
            <a:xfrm>
              <a:off x="33108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6"/>
            <p:cNvSpPr/>
            <p:nvPr/>
          </p:nvSpPr>
          <p:spPr>
            <a:xfrm>
              <a:off x="33108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6"/>
            <p:cNvSpPr/>
            <p:nvPr/>
          </p:nvSpPr>
          <p:spPr>
            <a:xfrm>
              <a:off x="331080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6"/>
            <p:cNvSpPr/>
            <p:nvPr/>
          </p:nvSpPr>
          <p:spPr>
            <a:xfrm>
              <a:off x="33123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6"/>
            <p:cNvSpPr/>
            <p:nvPr/>
          </p:nvSpPr>
          <p:spPr>
            <a:xfrm>
              <a:off x="3256975" y="2195200"/>
              <a:ext cx="224875" cy="224875"/>
            </a:xfrm>
            <a:custGeom>
              <a:avLst/>
              <a:gdLst/>
              <a:ahLst/>
              <a:cxnLst/>
              <a:rect l="l" t="t" r="r" b="b"/>
              <a:pathLst>
                <a:path w="8995" h="8995" extrusionOk="0">
                  <a:moveTo>
                    <a:pt x="4497" y="2692"/>
                  </a:moveTo>
                  <a:cubicBezTo>
                    <a:pt x="5511" y="2692"/>
                    <a:pt x="6334" y="3516"/>
                    <a:pt x="6334" y="4497"/>
                  </a:cubicBezTo>
                  <a:cubicBezTo>
                    <a:pt x="6334" y="5511"/>
                    <a:pt x="5511" y="6334"/>
                    <a:pt x="4497" y="6334"/>
                  </a:cubicBezTo>
                  <a:cubicBezTo>
                    <a:pt x="3515" y="6334"/>
                    <a:pt x="2692" y="5511"/>
                    <a:pt x="2692" y="4497"/>
                  </a:cubicBezTo>
                  <a:cubicBezTo>
                    <a:pt x="2692" y="3516"/>
                    <a:pt x="3515" y="2692"/>
                    <a:pt x="4497" y="2692"/>
                  </a:cubicBezTo>
                  <a:close/>
                  <a:moveTo>
                    <a:pt x="4497" y="2376"/>
                  </a:moveTo>
                  <a:cubicBezTo>
                    <a:pt x="3325" y="2376"/>
                    <a:pt x="2375" y="3326"/>
                    <a:pt x="2375" y="4497"/>
                  </a:cubicBezTo>
                  <a:cubicBezTo>
                    <a:pt x="2375" y="5669"/>
                    <a:pt x="3325" y="6651"/>
                    <a:pt x="4497" y="6651"/>
                  </a:cubicBezTo>
                  <a:cubicBezTo>
                    <a:pt x="5701" y="6651"/>
                    <a:pt x="6651" y="5669"/>
                    <a:pt x="6651" y="4497"/>
                  </a:cubicBezTo>
                  <a:cubicBezTo>
                    <a:pt x="6651" y="3326"/>
                    <a:pt x="5701" y="2376"/>
                    <a:pt x="4497" y="2376"/>
                  </a:cubicBezTo>
                  <a:close/>
                  <a:moveTo>
                    <a:pt x="4782" y="317"/>
                  </a:moveTo>
                  <a:cubicBezTo>
                    <a:pt x="4877" y="317"/>
                    <a:pt x="4909" y="381"/>
                    <a:pt x="4909" y="444"/>
                  </a:cubicBezTo>
                  <a:lnTo>
                    <a:pt x="4909" y="1489"/>
                  </a:lnTo>
                  <a:lnTo>
                    <a:pt x="5036" y="1521"/>
                  </a:lnTo>
                  <a:cubicBezTo>
                    <a:pt x="5479" y="1616"/>
                    <a:pt x="5859" y="1774"/>
                    <a:pt x="6239" y="2027"/>
                  </a:cubicBezTo>
                  <a:lnTo>
                    <a:pt x="6334" y="2091"/>
                  </a:lnTo>
                  <a:lnTo>
                    <a:pt x="7094" y="1331"/>
                  </a:lnTo>
                  <a:cubicBezTo>
                    <a:pt x="7110" y="1315"/>
                    <a:pt x="7142" y="1307"/>
                    <a:pt x="7173" y="1307"/>
                  </a:cubicBezTo>
                  <a:cubicBezTo>
                    <a:pt x="7205" y="1307"/>
                    <a:pt x="7237" y="1315"/>
                    <a:pt x="7252" y="1331"/>
                  </a:cubicBezTo>
                  <a:lnTo>
                    <a:pt x="7664" y="1742"/>
                  </a:lnTo>
                  <a:cubicBezTo>
                    <a:pt x="7727" y="1806"/>
                    <a:pt x="7727" y="1869"/>
                    <a:pt x="7664" y="1932"/>
                  </a:cubicBezTo>
                  <a:lnTo>
                    <a:pt x="6936" y="2661"/>
                  </a:lnTo>
                  <a:lnTo>
                    <a:pt x="6999" y="2787"/>
                  </a:lnTo>
                  <a:cubicBezTo>
                    <a:pt x="7252" y="3136"/>
                    <a:pt x="7411" y="3547"/>
                    <a:pt x="7474" y="3959"/>
                  </a:cubicBezTo>
                  <a:lnTo>
                    <a:pt x="7506" y="4086"/>
                  </a:lnTo>
                  <a:lnTo>
                    <a:pt x="8551" y="4086"/>
                  </a:lnTo>
                  <a:cubicBezTo>
                    <a:pt x="8646" y="4086"/>
                    <a:pt x="8677" y="4149"/>
                    <a:pt x="8677" y="4212"/>
                  </a:cubicBezTo>
                  <a:lnTo>
                    <a:pt x="8677" y="4782"/>
                  </a:lnTo>
                  <a:cubicBezTo>
                    <a:pt x="8677" y="4877"/>
                    <a:pt x="8646" y="4909"/>
                    <a:pt x="8551" y="4909"/>
                  </a:cubicBezTo>
                  <a:lnTo>
                    <a:pt x="7506" y="4909"/>
                  </a:lnTo>
                  <a:lnTo>
                    <a:pt x="7474" y="5036"/>
                  </a:lnTo>
                  <a:cubicBezTo>
                    <a:pt x="7411" y="5479"/>
                    <a:pt x="7252" y="5859"/>
                    <a:pt x="6999" y="6239"/>
                  </a:cubicBezTo>
                  <a:lnTo>
                    <a:pt x="6936" y="6334"/>
                  </a:lnTo>
                  <a:lnTo>
                    <a:pt x="7664" y="7094"/>
                  </a:lnTo>
                  <a:cubicBezTo>
                    <a:pt x="7727" y="7126"/>
                    <a:pt x="7727" y="7221"/>
                    <a:pt x="7664" y="7253"/>
                  </a:cubicBezTo>
                  <a:lnTo>
                    <a:pt x="7252" y="7664"/>
                  </a:lnTo>
                  <a:cubicBezTo>
                    <a:pt x="7237" y="7696"/>
                    <a:pt x="7205" y="7712"/>
                    <a:pt x="7173" y="7712"/>
                  </a:cubicBezTo>
                  <a:cubicBezTo>
                    <a:pt x="7142" y="7712"/>
                    <a:pt x="7110" y="7696"/>
                    <a:pt x="7094" y="7664"/>
                  </a:cubicBezTo>
                  <a:lnTo>
                    <a:pt x="6334" y="6904"/>
                  </a:lnTo>
                  <a:lnTo>
                    <a:pt x="6239" y="6999"/>
                  </a:lnTo>
                  <a:cubicBezTo>
                    <a:pt x="5891" y="7221"/>
                    <a:pt x="5479" y="7411"/>
                    <a:pt x="5067" y="7474"/>
                  </a:cubicBezTo>
                  <a:lnTo>
                    <a:pt x="4941" y="7506"/>
                  </a:lnTo>
                  <a:lnTo>
                    <a:pt x="4941" y="8551"/>
                  </a:lnTo>
                  <a:cubicBezTo>
                    <a:pt x="4941" y="8614"/>
                    <a:pt x="4877" y="8678"/>
                    <a:pt x="4814" y="8678"/>
                  </a:cubicBezTo>
                  <a:lnTo>
                    <a:pt x="4212" y="8678"/>
                  </a:lnTo>
                  <a:cubicBezTo>
                    <a:pt x="4149" y="8678"/>
                    <a:pt x="4085" y="8614"/>
                    <a:pt x="4085" y="8551"/>
                  </a:cubicBezTo>
                  <a:lnTo>
                    <a:pt x="4085" y="7506"/>
                  </a:lnTo>
                  <a:lnTo>
                    <a:pt x="3959" y="7474"/>
                  </a:lnTo>
                  <a:cubicBezTo>
                    <a:pt x="3547" y="7411"/>
                    <a:pt x="3135" y="7253"/>
                    <a:pt x="2787" y="6999"/>
                  </a:cubicBezTo>
                  <a:lnTo>
                    <a:pt x="2692" y="6904"/>
                  </a:lnTo>
                  <a:lnTo>
                    <a:pt x="1932" y="7664"/>
                  </a:lnTo>
                  <a:cubicBezTo>
                    <a:pt x="1900" y="7696"/>
                    <a:pt x="1869" y="7712"/>
                    <a:pt x="1837" y="7712"/>
                  </a:cubicBezTo>
                  <a:cubicBezTo>
                    <a:pt x="1805" y="7712"/>
                    <a:pt x="1774" y="7696"/>
                    <a:pt x="1742" y="7664"/>
                  </a:cubicBezTo>
                  <a:lnTo>
                    <a:pt x="1330" y="7253"/>
                  </a:lnTo>
                  <a:cubicBezTo>
                    <a:pt x="1299" y="7221"/>
                    <a:pt x="1299" y="7126"/>
                    <a:pt x="1330" y="7094"/>
                  </a:cubicBezTo>
                  <a:lnTo>
                    <a:pt x="2090" y="6334"/>
                  </a:lnTo>
                  <a:lnTo>
                    <a:pt x="2027" y="6239"/>
                  </a:lnTo>
                  <a:cubicBezTo>
                    <a:pt x="1774" y="5859"/>
                    <a:pt x="1615" y="5479"/>
                    <a:pt x="1520" y="5036"/>
                  </a:cubicBezTo>
                  <a:lnTo>
                    <a:pt x="1520" y="4909"/>
                  </a:lnTo>
                  <a:lnTo>
                    <a:pt x="444" y="4909"/>
                  </a:lnTo>
                  <a:cubicBezTo>
                    <a:pt x="380" y="4909"/>
                    <a:pt x="317" y="4846"/>
                    <a:pt x="317" y="4782"/>
                  </a:cubicBezTo>
                  <a:lnTo>
                    <a:pt x="317" y="4212"/>
                  </a:lnTo>
                  <a:cubicBezTo>
                    <a:pt x="317" y="4149"/>
                    <a:pt x="380" y="4086"/>
                    <a:pt x="444" y="4086"/>
                  </a:cubicBezTo>
                  <a:lnTo>
                    <a:pt x="1520" y="4086"/>
                  </a:lnTo>
                  <a:lnTo>
                    <a:pt x="1520" y="3959"/>
                  </a:lnTo>
                  <a:cubicBezTo>
                    <a:pt x="1615" y="3547"/>
                    <a:pt x="1774" y="3136"/>
                    <a:pt x="2027" y="2787"/>
                  </a:cubicBezTo>
                  <a:lnTo>
                    <a:pt x="2090" y="2661"/>
                  </a:lnTo>
                  <a:lnTo>
                    <a:pt x="1330" y="1932"/>
                  </a:lnTo>
                  <a:cubicBezTo>
                    <a:pt x="1299" y="1869"/>
                    <a:pt x="1299" y="1806"/>
                    <a:pt x="1330" y="1742"/>
                  </a:cubicBezTo>
                  <a:lnTo>
                    <a:pt x="1742" y="1331"/>
                  </a:lnTo>
                  <a:cubicBezTo>
                    <a:pt x="1774" y="1315"/>
                    <a:pt x="1805" y="1307"/>
                    <a:pt x="1837" y="1307"/>
                  </a:cubicBezTo>
                  <a:cubicBezTo>
                    <a:pt x="1869" y="1307"/>
                    <a:pt x="1900" y="1315"/>
                    <a:pt x="1932" y="1331"/>
                  </a:cubicBezTo>
                  <a:lnTo>
                    <a:pt x="2660" y="2091"/>
                  </a:lnTo>
                  <a:lnTo>
                    <a:pt x="2787" y="2027"/>
                  </a:lnTo>
                  <a:cubicBezTo>
                    <a:pt x="3135" y="1774"/>
                    <a:pt x="3547" y="1616"/>
                    <a:pt x="3959" y="1521"/>
                  </a:cubicBezTo>
                  <a:lnTo>
                    <a:pt x="4085" y="1489"/>
                  </a:lnTo>
                  <a:lnTo>
                    <a:pt x="4085" y="444"/>
                  </a:lnTo>
                  <a:cubicBezTo>
                    <a:pt x="4085" y="381"/>
                    <a:pt x="4149" y="317"/>
                    <a:pt x="4212" y="317"/>
                  </a:cubicBezTo>
                  <a:close/>
                  <a:moveTo>
                    <a:pt x="4212" y="0"/>
                  </a:moveTo>
                  <a:cubicBezTo>
                    <a:pt x="3959" y="0"/>
                    <a:pt x="3769" y="190"/>
                    <a:pt x="3769" y="444"/>
                  </a:cubicBezTo>
                  <a:lnTo>
                    <a:pt x="3769" y="1236"/>
                  </a:lnTo>
                  <a:cubicBezTo>
                    <a:pt x="3389" y="1331"/>
                    <a:pt x="3040" y="1457"/>
                    <a:pt x="2724" y="1679"/>
                  </a:cubicBezTo>
                  <a:lnTo>
                    <a:pt x="2154" y="1109"/>
                  </a:lnTo>
                  <a:cubicBezTo>
                    <a:pt x="2074" y="1030"/>
                    <a:pt x="1964" y="990"/>
                    <a:pt x="1849" y="990"/>
                  </a:cubicBezTo>
                  <a:cubicBezTo>
                    <a:pt x="1734" y="990"/>
                    <a:pt x="1615" y="1030"/>
                    <a:pt x="1520" y="1109"/>
                  </a:cubicBezTo>
                  <a:lnTo>
                    <a:pt x="1109" y="1521"/>
                  </a:lnTo>
                  <a:cubicBezTo>
                    <a:pt x="950" y="1711"/>
                    <a:pt x="950" y="1996"/>
                    <a:pt x="1109" y="2154"/>
                  </a:cubicBezTo>
                  <a:lnTo>
                    <a:pt x="1679" y="2724"/>
                  </a:lnTo>
                  <a:cubicBezTo>
                    <a:pt x="1457" y="3041"/>
                    <a:pt x="1330" y="3389"/>
                    <a:pt x="1235" y="3769"/>
                  </a:cubicBezTo>
                  <a:lnTo>
                    <a:pt x="444" y="3769"/>
                  </a:lnTo>
                  <a:cubicBezTo>
                    <a:pt x="190" y="3769"/>
                    <a:pt x="0" y="3959"/>
                    <a:pt x="0" y="4212"/>
                  </a:cubicBezTo>
                  <a:lnTo>
                    <a:pt x="0" y="4782"/>
                  </a:lnTo>
                  <a:cubicBezTo>
                    <a:pt x="0" y="5036"/>
                    <a:pt x="190" y="5226"/>
                    <a:pt x="444" y="5226"/>
                  </a:cubicBezTo>
                  <a:lnTo>
                    <a:pt x="1235" y="5226"/>
                  </a:lnTo>
                  <a:cubicBezTo>
                    <a:pt x="1330" y="5606"/>
                    <a:pt x="1489" y="5986"/>
                    <a:pt x="1679" y="6303"/>
                  </a:cubicBezTo>
                  <a:lnTo>
                    <a:pt x="1109" y="6841"/>
                  </a:lnTo>
                  <a:cubicBezTo>
                    <a:pt x="950" y="7031"/>
                    <a:pt x="950" y="7316"/>
                    <a:pt x="1109" y="7474"/>
                  </a:cubicBezTo>
                  <a:lnTo>
                    <a:pt x="1520" y="7886"/>
                  </a:lnTo>
                  <a:cubicBezTo>
                    <a:pt x="1615" y="7981"/>
                    <a:pt x="1734" y="8029"/>
                    <a:pt x="1849" y="8029"/>
                  </a:cubicBezTo>
                  <a:cubicBezTo>
                    <a:pt x="1964" y="8029"/>
                    <a:pt x="2074" y="7981"/>
                    <a:pt x="2154" y="7886"/>
                  </a:cubicBezTo>
                  <a:lnTo>
                    <a:pt x="2724" y="7348"/>
                  </a:lnTo>
                  <a:cubicBezTo>
                    <a:pt x="3040" y="7538"/>
                    <a:pt x="3389" y="7696"/>
                    <a:pt x="3769" y="7759"/>
                  </a:cubicBezTo>
                  <a:lnTo>
                    <a:pt x="3769" y="8551"/>
                  </a:lnTo>
                  <a:cubicBezTo>
                    <a:pt x="3769" y="8804"/>
                    <a:pt x="3959" y="8994"/>
                    <a:pt x="4212" y="8994"/>
                  </a:cubicBezTo>
                  <a:lnTo>
                    <a:pt x="4814" y="8994"/>
                  </a:lnTo>
                  <a:cubicBezTo>
                    <a:pt x="5036" y="8994"/>
                    <a:pt x="5226" y="8804"/>
                    <a:pt x="5257" y="8551"/>
                  </a:cubicBezTo>
                  <a:lnTo>
                    <a:pt x="5257" y="7759"/>
                  </a:lnTo>
                  <a:cubicBezTo>
                    <a:pt x="5606" y="7696"/>
                    <a:pt x="5986" y="7538"/>
                    <a:pt x="6302" y="7348"/>
                  </a:cubicBezTo>
                  <a:lnTo>
                    <a:pt x="6872" y="7886"/>
                  </a:lnTo>
                  <a:cubicBezTo>
                    <a:pt x="6952" y="7981"/>
                    <a:pt x="7062" y="8029"/>
                    <a:pt x="7173" y="8029"/>
                  </a:cubicBezTo>
                  <a:cubicBezTo>
                    <a:pt x="7284" y="8029"/>
                    <a:pt x="7395" y="7981"/>
                    <a:pt x="7474" y="7886"/>
                  </a:cubicBezTo>
                  <a:lnTo>
                    <a:pt x="7886" y="7474"/>
                  </a:lnTo>
                  <a:cubicBezTo>
                    <a:pt x="8076" y="7316"/>
                    <a:pt x="8076" y="7031"/>
                    <a:pt x="7886" y="6841"/>
                  </a:cubicBezTo>
                  <a:lnTo>
                    <a:pt x="7347" y="6303"/>
                  </a:lnTo>
                  <a:cubicBezTo>
                    <a:pt x="7537" y="5954"/>
                    <a:pt x="7696" y="5606"/>
                    <a:pt x="7759" y="5226"/>
                  </a:cubicBezTo>
                  <a:lnTo>
                    <a:pt x="8551" y="5226"/>
                  </a:lnTo>
                  <a:cubicBezTo>
                    <a:pt x="8804" y="5226"/>
                    <a:pt x="8994" y="5036"/>
                    <a:pt x="8994" y="4782"/>
                  </a:cubicBezTo>
                  <a:lnTo>
                    <a:pt x="8994" y="4212"/>
                  </a:lnTo>
                  <a:cubicBezTo>
                    <a:pt x="8994" y="3959"/>
                    <a:pt x="8804" y="3769"/>
                    <a:pt x="8551" y="3769"/>
                  </a:cubicBezTo>
                  <a:lnTo>
                    <a:pt x="7759" y="3769"/>
                  </a:lnTo>
                  <a:cubicBezTo>
                    <a:pt x="7696" y="3389"/>
                    <a:pt x="7537" y="3041"/>
                    <a:pt x="7347" y="2724"/>
                  </a:cubicBezTo>
                  <a:lnTo>
                    <a:pt x="7886" y="2154"/>
                  </a:lnTo>
                  <a:cubicBezTo>
                    <a:pt x="8076" y="1996"/>
                    <a:pt x="8076" y="1711"/>
                    <a:pt x="7886" y="1521"/>
                  </a:cubicBezTo>
                  <a:lnTo>
                    <a:pt x="7474" y="1109"/>
                  </a:lnTo>
                  <a:cubicBezTo>
                    <a:pt x="7395" y="1030"/>
                    <a:pt x="7284" y="990"/>
                    <a:pt x="7173" y="990"/>
                  </a:cubicBezTo>
                  <a:cubicBezTo>
                    <a:pt x="7062" y="990"/>
                    <a:pt x="6952" y="1030"/>
                    <a:pt x="6872" y="1109"/>
                  </a:cubicBezTo>
                  <a:lnTo>
                    <a:pt x="6302" y="1679"/>
                  </a:lnTo>
                  <a:cubicBezTo>
                    <a:pt x="5986" y="1457"/>
                    <a:pt x="5606" y="1331"/>
                    <a:pt x="5257" y="1236"/>
                  </a:cubicBezTo>
                  <a:lnTo>
                    <a:pt x="5257" y="444"/>
                  </a:lnTo>
                  <a:cubicBezTo>
                    <a:pt x="5257" y="190"/>
                    <a:pt x="5036" y="0"/>
                    <a:pt x="481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6"/>
            <p:cNvSpPr/>
            <p:nvPr/>
          </p:nvSpPr>
          <p:spPr>
            <a:xfrm>
              <a:off x="3366225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6"/>
            <p:cNvSpPr/>
            <p:nvPr/>
          </p:nvSpPr>
          <p:spPr>
            <a:xfrm>
              <a:off x="336780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6"/>
            <p:cNvSpPr/>
            <p:nvPr/>
          </p:nvSpPr>
          <p:spPr>
            <a:xfrm>
              <a:off x="33686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6"/>
            <p:cNvSpPr/>
            <p:nvPr/>
          </p:nvSpPr>
          <p:spPr>
            <a:xfrm>
              <a:off x="33686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6"/>
            <p:cNvSpPr/>
            <p:nvPr/>
          </p:nvSpPr>
          <p:spPr>
            <a:xfrm>
              <a:off x="336860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6"/>
            <p:cNvSpPr/>
            <p:nvPr/>
          </p:nvSpPr>
          <p:spPr>
            <a:xfrm>
              <a:off x="33694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6"/>
            <p:cNvSpPr/>
            <p:nvPr/>
          </p:nvSpPr>
          <p:spPr>
            <a:xfrm>
              <a:off x="33694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6"/>
            <p:cNvSpPr/>
            <p:nvPr/>
          </p:nvSpPr>
          <p:spPr>
            <a:xfrm>
              <a:off x="3369400" y="2215000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6"/>
            <p:cNvSpPr/>
            <p:nvPr/>
          </p:nvSpPr>
          <p:spPr>
            <a:xfrm>
              <a:off x="3370175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6"/>
            <p:cNvSpPr/>
            <p:nvPr/>
          </p:nvSpPr>
          <p:spPr>
            <a:xfrm>
              <a:off x="3371775" y="2215000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6"/>
            <p:cNvSpPr/>
            <p:nvPr/>
          </p:nvSpPr>
          <p:spPr>
            <a:xfrm>
              <a:off x="33725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6"/>
            <p:cNvSpPr/>
            <p:nvPr/>
          </p:nvSpPr>
          <p:spPr>
            <a:xfrm>
              <a:off x="33725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6"/>
            <p:cNvSpPr/>
            <p:nvPr/>
          </p:nvSpPr>
          <p:spPr>
            <a:xfrm>
              <a:off x="33725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6"/>
            <p:cNvSpPr/>
            <p:nvPr/>
          </p:nvSpPr>
          <p:spPr>
            <a:xfrm>
              <a:off x="33733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>
              <a:off x="33733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>
              <a:off x="33733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>
              <a:off x="33733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6"/>
            <p:cNvSpPr/>
            <p:nvPr/>
          </p:nvSpPr>
          <p:spPr>
            <a:xfrm>
              <a:off x="33741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6"/>
            <p:cNvSpPr/>
            <p:nvPr/>
          </p:nvSpPr>
          <p:spPr>
            <a:xfrm>
              <a:off x="3427200" y="2240325"/>
              <a:ext cx="0" cy="10325"/>
            </a:xfrm>
            <a:custGeom>
              <a:avLst/>
              <a:gdLst/>
              <a:ahLst/>
              <a:cxnLst/>
              <a:rect l="l" t="t" r="r" b="b"/>
              <a:pathLst>
                <a:path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6"/>
            <p:cNvSpPr/>
            <p:nvPr/>
          </p:nvSpPr>
          <p:spPr>
            <a:xfrm>
              <a:off x="34272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6"/>
            <p:cNvSpPr/>
            <p:nvPr/>
          </p:nvSpPr>
          <p:spPr>
            <a:xfrm>
              <a:off x="34272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6"/>
            <p:cNvSpPr/>
            <p:nvPr/>
          </p:nvSpPr>
          <p:spPr>
            <a:xfrm>
              <a:off x="34279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6"/>
            <p:cNvSpPr/>
            <p:nvPr/>
          </p:nvSpPr>
          <p:spPr>
            <a:xfrm>
              <a:off x="34279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6"/>
            <p:cNvSpPr/>
            <p:nvPr/>
          </p:nvSpPr>
          <p:spPr>
            <a:xfrm>
              <a:off x="34279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6"/>
            <p:cNvSpPr/>
            <p:nvPr/>
          </p:nvSpPr>
          <p:spPr>
            <a:xfrm>
              <a:off x="34287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6"/>
            <p:cNvSpPr/>
            <p:nvPr/>
          </p:nvSpPr>
          <p:spPr>
            <a:xfrm>
              <a:off x="34287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6"/>
            <p:cNvSpPr/>
            <p:nvPr/>
          </p:nvSpPr>
          <p:spPr>
            <a:xfrm>
              <a:off x="34287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6"/>
            <p:cNvSpPr/>
            <p:nvPr/>
          </p:nvSpPr>
          <p:spPr>
            <a:xfrm>
              <a:off x="342957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6"/>
            <p:cNvSpPr/>
            <p:nvPr/>
          </p:nvSpPr>
          <p:spPr>
            <a:xfrm>
              <a:off x="34303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6"/>
            <p:cNvSpPr/>
            <p:nvPr/>
          </p:nvSpPr>
          <p:spPr>
            <a:xfrm>
              <a:off x="34303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6"/>
            <p:cNvSpPr/>
            <p:nvPr/>
          </p:nvSpPr>
          <p:spPr>
            <a:xfrm>
              <a:off x="34303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6"/>
            <p:cNvSpPr/>
            <p:nvPr/>
          </p:nvSpPr>
          <p:spPr>
            <a:xfrm>
              <a:off x="34311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6"/>
            <p:cNvSpPr/>
            <p:nvPr/>
          </p:nvSpPr>
          <p:spPr>
            <a:xfrm>
              <a:off x="34311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6"/>
            <p:cNvSpPr/>
            <p:nvPr/>
          </p:nvSpPr>
          <p:spPr>
            <a:xfrm>
              <a:off x="34311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6"/>
            <p:cNvSpPr/>
            <p:nvPr/>
          </p:nvSpPr>
          <p:spPr>
            <a:xfrm>
              <a:off x="34311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6"/>
            <p:cNvSpPr/>
            <p:nvPr/>
          </p:nvSpPr>
          <p:spPr>
            <a:xfrm>
              <a:off x="34319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6"/>
            <p:cNvSpPr/>
            <p:nvPr/>
          </p:nvSpPr>
          <p:spPr>
            <a:xfrm>
              <a:off x="34319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6"/>
            <p:cNvSpPr/>
            <p:nvPr/>
          </p:nvSpPr>
          <p:spPr>
            <a:xfrm>
              <a:off x="343195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6"/>
            <p:cNvSpPr/>
            <p:nvPr/>
          </p:nvSpPr>
          <p:spPr>
            <a:xfrm>
              <a:off x="34327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6"/>
            <p:cNvSpPr/>
            <p:nvPr/>
          </p:nvSpPr>
          <p:spPr>
            <a:xfrm>
              <a:off x="34327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6"/>
            <p:cNvSpPr/>
            <p:nvPr/>
          </p:nvSpPr>
          <p:spPr>
            <a:xfrm>
              <a:off x="343272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6"/>
            <p:cNvSpPr/>
            <p:nvPr/>
          </p:nvSpPr>
          <p:spPr>
            <a:xfrm>
              <a:off x="343432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6"/>
            <p:cNvSpPr/>
            <p:nvPr/>
          </p:nvSpPr>
          <p:spPr>
            <a:xfrm>
              <a:off x="34367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6"/>
            <p:cNvSpPr/>
            <p:nvPr/>
          </p:nvSpPr>
          <p:spPr>
            <a:xfrm>
              <a:off x="34367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6"/>
            <p:cNvSpPr/>
            <p:nvPr/>
          </p:nvSpPr>
          <p:spPr>
            <a:xfrm>
              <a:off x="34533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6"/>
            <p:cNvSpPr/>
            <p:nvPr/>
          </p:nvSpPr>
          <p:spPr>
            <a:xfrm>
              <a:off x="34533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6"/>
            <p:cNvSpPr/>
            <p:nvPr/>
          </p:nvSpPr>
          <p:spPr>
            <a:xfrm>
              <a:off x="345332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6"/>
            <p:cNvSpPr/>
            <p:nvPr/>
          </p:nvSpPr>
          <p:spPr>
            <a:xfrm>
              <a:off x="3454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6"/>
            <p:cNvSpPr/>
            <p:nvPr/>
          </p:nvSpPr>
          <p:spPr>
            <a:xfrm>
              <a:off x="3454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6"/>
            <p:cNvSpPr/>
            <p:nvPr/>
          </p:nvSpPr>
          <p:spPr>
            <a:xfrm>
              <a:off x="34541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6"/>
            <p:cNvSpPr/>
            <p:nvPr/>
          </p:nvSpPr>
          <p:spPr>
            <a:xfrm>
              <a:off x="34549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6"/>
            <p:cNvSpPr/>
            <p:nvPr/>
          </p:nvSpPr>
          <p:spPr>
            <a:xfrm>
              <a:off x="34557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>
              <a:off x="34557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>
              <a:off x="345570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>
              <a:off x="3456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>
              <a:off x="3456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>
              <a:off x="34564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6"/>
            <p:cNvSpPr/>
            <p:nvPr/>
          </p:nvSpPr>
          <p:spPr>
            <a:xfrm>
              <a:off x="34564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6"/>
            <p:cNvSpPr/>
            <p:nvPr/>
          </p:nvSpPr>
          <p:spPr>
            <a:xfrm>
              <a:off x="34572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6"/>
            <p:cNvSpPr/>
            <p:nvPr/>
          </p:nvSpPr>
          <p:spPr>
            <a:xfrm>
              <a:off x="34572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6"/>
            <p:cNvSpPr/>
            <p:nvPr/>
          </p:nvSpPr>
          <p:spPr>
            <a:xfrm>
              <a:off x="34572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34580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34580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345807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34596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6"/>
            <p:cNvSpPr/>
            <p:nvPr/>
          </p:nvSpPr>
          <p:spPr>
            <a:xfrm>
              <a:off x="3427200" y="2364625"/>
              <a:ext cx="0" cy="10325"/>
            </a:xfrm>
            <a:custGeom>
              <a:avLst/>
              <a:gdLst/>
              <a:ahLst/>
              <a:cxnLst/>
              <a:rect l="l" t="t" r="r" b="b"/>
              <a:pathLst>
                <a:path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6"/>
            <p:cNvSpPr/>
            <p:nvPr/>
          </p:nvSpPr>
          <p:spPr>
            <a:xfrm>
              <a:off x="34272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34272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34279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6"/>
            <p:cNvSpPr/>
            <p:nvPr/>
          </p:nvSpPr>
          <p:spPr>
            <a:xfrm>
              <a:off x="34279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6"/>
            <p:cNvSpPr/>
            <p:nvPr/>
          </p:nvSpPr>
          <p:spPr>
            <a:xfrm>
              <a:off x="34279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6"/>
            <p:cNvSpPr/>
            <p:nvPr/>
          </p:nvSpPr>
          <p:spPr>
            <a:xfrm>
              <a:off x="34287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6"/>
            <p:cNvSpPr/>
            <p:nvPr/>
          </p:nvSpPr>
          <p:spPr>
            <a:xfrm>
              <a:off x="34287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6"/>
            <p:cNvSpPr/>
            <p:nvPr/>
          </p:nvSpPr>
          <p:spPr>
            <a:xfrm>
              <a:off x="34287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6"/>
            <p:cNvSpPr/>
            <p:nvPr/>
          </p:nvSpPr>
          <p:spPr>
            <a:xfrm>
              <a:off x="342957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6"/>
            <p:cNvSpPr/>
            <p:nvPr/>
          </p:nvSpPr>
          <p:spPr>
            <a:xfrm>
              <a:off x="34303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6"/>
            <p:cNvSpPr/>
            <p:nvPr/>
          </p:nvSpPr>
          <p:spPr>
            <a:xfrm>
              <a:off x="34303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6"/>
            <p:cNvSpPr/>
            <p:nvPr/>
          </p:nvSpPr>
          <p:spPr>
            <a:xfrm>
              <a:off x="34303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6"/>
            <p:cNvSpPr/>
            <p:nvPr/>
          </p:nvSpPr>
          <p:spPr>
            <a:xfrm>
              <a:off x="34311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6"/>
            <p:cNvSpPr/>
            <p:nvPr/>
          </p:nvSpPr>
          <p:spPr>
            <a:xfrm>
              <a:off x="34311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6"/>
            <p:cNvSpPr/>
            <p:nvPr/>
          </p:nvSpPr>
          <p:spPr>
            <a:xfrm>
              <a:off x="34311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6"/>
            <p:cNvSpPr/>
            <p:nvPr/>
          </p:nvSpPr>
          <p:spPr>
            <a:xfrm>
              <a:off x="34311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6"/>
            <p:cNvSpPr/>
            <p:nvPr/>
          </p:nvSpPr>
          <p:spPr>
            <a:xfrm>
              <a:off x="34319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6"/>
            <p:cNvSpPr/>
            <p:nvPr/>
          </p:nvSpPr>
          <p:spPr>
            <a:xfrm>
              <a:off x="34319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6"/>
            <p:cNvSpPr/>
            <p:nvPr/>
          </p:nvSpPr>
          <p:spPr>
            <a:xfrm>
              <a:off x="343195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6"/>
            <p:cNvSpPr/>
            <p:nvPr/>
          </p:nvSpPr>
          <p:spPr>
            <a:xfrm>
              <a:off x="34327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6"/>
            <p:cNvSpPr/>
            <p:nvPr/>
          </p:nvSpPr>
          <p:spPr>
            <a:xfrm>
              <a:off x="34327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6"/>
            <p:cNvSpPr/>
            <p:nvPr/>
          </p:nvSpPr>
          <p:spPr>
            <a:xfrm>
              <a:off x="343272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6"/>
            <p:cNvSpPr/>
            <p:nvPr/>
          </p:nvSpPr>
          <p:spPr>
            <a:xfrm>
              <a:off x="343432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6"/>
            <p:cNvSpPr/>
            <p:nvPr/>
          </p:nvSpPr>
          <p:spPr>
            <a:xfrm>
              <a:off x="34367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6"/>
            <p:cNvSpPr/>
            <p:nvPr/>
          </p:nvSpPr>
          <p:spPr>
            <a:xfrm>
              <a:off x="34367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6"/>
            <p:cNvSpPr/>
            <p:nvPr/>
          </p:nvSpPr>
          <p:spPr>
            <a:xfrm>
              <a:off x="3366225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6"/>
            <p:cNvSpPr/>
            <p:nvPr/>
          </p:nvSpPr>
          <p:spPr>
            <a:xfrm>
              <a:off x="336780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6"/>
            <p:cNvSpPr/>
            <p:nvPr/>
          </p:nvSpPr>
          <p:spPr>
            <a:xfrm>
              <a:off x="33686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6"/>
            <p:cNvSpPr/>
            <p:nvPr/>
          </p:nvSpPr>
          <p:spPr>
            <a:xfrm>
              <a:off x="33686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6"/>
            <p:cNvSpPr/>
            <p:nvPr/>
          </p:nvSpPr>
          <p:spPr>
            <a:xfrm>
              <a:off x="336860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6"/>
            <p:cNvSpPr/>
            <p:nvPr/>
          </p:nvSpPr>
          <p:spPr>
            <a:xfrm>
              <a:off x="33694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6"/>
            <p:cNvSpPr/>
            <p:nvPr/>
          </p:nvSpPr>
          <p:spPr>
            <a:xfrm>
              <a:off x="33694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6"/>
            <p:cNvSpPr/>
            <p:nvPr/>
          </p:nvSpPr>
          <p:spPr>
            <a:xfrm>
              <a:off x="3369400" y="2391550"/>
              <a:ext cx="800" cy="8725"/>
            </a:xfrm>
            <a:custGeom>
              <a:avLst/>
              <a:gdLst/>
              <a:ahLst/>
              <a:cxnLst/>
              <a:rect l="l" t="t" r="r" b="b"/>
              <a:pathLst>
                <a:path w="32" h="349" extrusionOk="0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6"/>
            <p:cNvSpPr/>
            <p:nvPr/>
          </p:nvSpPr>
          <p:spPr>
            <a:xfrm>
              <a:off x="3370175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3371775" y="2391550"/>
              <a:ext cx="800" cy="8725"/>
            </a:xfrm>
            <a:custGeom>
              <a:avLst/>
              <a:gdLst/>
              <a:ahLst/>
              <a:cxnLst/>
              <a:rect l="l" t="t" r="r" b="b"/>
              <a:pathLst>
                <a:path w="32" h="349" extrusionOk="0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33725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33725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33725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33733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33733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33733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33733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33741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33021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33028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33028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6"/>
            <p:cNvSpPr/>
            <p:nvPr/>
          </p:nvSpPr>
          <p:spPr>
            <a:xfrm>
              <a:off x="33036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33052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6"/>
            <p:cNvSpPr/>
            <p:nvPr/>
          </p:nvSpPr>
          <p:spPr>
            <a:xfrm>
              <a:off x="33052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6"/>
            <p:cNvSpPr/>
            <p:nvPr/>
          </p:nvSpPr>
          <p:spPr>
            <a:xfrm>
              <a:off x="33052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6"/>
            <p:cNvSpPr/>
            <p:nvPr/>
          </p:nvSpPr>
          <p:spPr>
            <a:xfrm>
              <a:off x="33052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6"/>
            <p:cNvSpPr/>
            <p:nvPr/>
          </p:nvSpPr>
          <p:spPr>
            <a:xfrm>
              <a:off x="33060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6"/>
            <p:cNvSpPr/>
            <p:nvPr/>
          </p:nvSpPr>
          <p:spPr>
            <a:xfrm>
              <a:off x="33060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6"/>
            <p:cNvSpPr/>
            <p:nvPr/>
          </p:nvSpPr>
          <p:spPr>
            <a:xfrm>
              <a:off x="33060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6"/>
            <p:cNvSpPr/>
            <p:nvPr/>
          </p:nvSpPr>
          <p:spPr>
            <a:xfrm>
              <a:off x="33068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6"/>
            <p:cNvSpPr/>
            <p:nvPr/>
          </p:nvSpPr>
          <p:spPr>
            <a:xfrm>
              <a:off x="33068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6"/>
            <p:cNvSpPr/>
            <p:nvPr/>
          </p:nvSpPr>
          <p:spPr>
            <a:xfrm>
              <a:off x="330685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6"/>
            <p:cNvSpPr/>
            <p:nvPr/>
          </p:nvSpPr>
          <p:spPr>
            <a:xfrm>
              <a:off x="330842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6"/>
            <p:cNvSpPr/>
            <p:nvPr/>
          </p:nvSpPr>
          <p:spPr>
            <a:xfrm>
              <a:off x="330922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6"/>
            <p:cNvSpPr/>
            <p:nvPr/>
          </p:nvSpPr>
          <p:spPr>
            <a:xfrm>
              <a:off x="33100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6"/>
            <p:cNvSpPr/>
            <p:nvPr/>
          </p:nvSpPr>
          <p:spPr>
            <a:xfrm>
              <a:off x="33100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6"/>
            <p:cNvSpPr/>
            <p:nvPr/>
          </p:nvSpPr>
          <p:spPr>
            <a:xfrm>
              <a:off x="331000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6"/>
            <p:cNvSpPr/>
            <p:nvPr/>
          </p:nvSpPr>
          <p:spPr>
            <a:xfrm>
              <a:off x="33108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6"/>
            <p:cNvSpPr/>
            <p:nvPr/>
          </p:nvSpPr>
          <p:spPr>
            <a:xfrm>
              <a:off x="33108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6"/>
            <p:cNvSpPr/>
            <p:nvPr/>
          </p:nvSpPr>
          <p:spPr>
            <a:xfrm>
              <a:off x="331080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6"/>
            <p:cNvSpPr/>
            <p:nvPr/>
          </p:nvSpPr>
          <p:spPr>
            <a:xfrm>
              <a:off x="33123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6"/>
            <p:cNvSpPr/>
            <p:nvPr/>
          </p:nvSpPr>
          <p:spPr>
            <a:xfrm>
              <a:off x="32767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6"/>
            <p:cNvSpPr/>
            <p:nvPr/>
          </p:nvSpPr>
          <p:spPr>
            <a:xfrm>
              <a:off x="32775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6"/>
            <p:cNvSpPr/>
            <p:nvPr/>
          </p:nvSpPr>
          <p:spPr>
            <a:xfrm>
              <a:off x="32775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6"/>
            <p:cNvSpPr/>
            <p:nvPr/>
          </p:nvSpPr>
          <p:spPr>
            <a:xfrm>
              <a:off x="32775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6"/>
            <p:cNvSpPr/>
            <p:nvPr/>
          </p:nvSpPr>
          <p:spPr>
            <a:xfrm>
              <a:off x="327835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6"/>
            <p:cNvSpPr/>
            <p:nvPr/>
          </p:nvSpPr>
          <p:spPr>
            <a:xfrm>
              <a:off x="32791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6"/>
            <p:cNvSpPr/>
            <p:nvPr/>
          </p:nvSpPr>
          <p:spPr>
            <a:xfrm>
              <a:off x="32791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6"/>
            <p:cNvSpPr/>
            <p:nvPr/>
          </p:nvSpPr>
          <p:spPr>
            <a:xfrm>
              <a:off x="32791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6"/>
            <p:cNvSpPr/>
            <p:nvPr/>
          </p:nvSpPr>
          <p:spPr>
            <a:xfrm>
              <a:off x="32799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6"/>
            <p:cNvSpPr/>
            <p:nvPr/>
          </p:nvSpPr>
          <p:spPr>
            <a:xfrm>
              <a:off x="32799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6"/>
            <p:cNvSpPr/>
            <p:nvPr/>
          </p:nvSpPr>
          <p:spPr>
            <a:xfrm>
              <a:off x="32799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6"/>
            <p:cNvSpPr/>
            <p:nvPr/>
          </p:nvSpPr>
          <p:spPr>
            <a:xfrm>
              <a:off x="32799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6"/>
            <p:cNvSpPr/>
            <p:nvPr/>
          </p:nvSpPr>
          <p:spPr>
            <a:xfrm>
              <a:off x="32807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6"/>
            <p:cNvSpPr/>
            <p:nvPr/>
          </p:nvSpPr>
          <p:spPr>
            <a:xfrm>
              <a:off x="32807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6"/>
            <p:cNvSpPr/>
            <p:nvPr/>
          </p:nvSpPr>
          <p:spPr>
            <a:xfrm>
              <a:off x="328072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6"/>
            <p:cNvSpPr/>
            <p:nvPr/>
          </p:nvSpPr>
          <p:spPr>
            <a:xfrm>
              <a:off x="32815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6"/>
            <p:cNvSpPr/>
            <p:nvPr/>
          </p:nvSpPr>
          <p:spPr>
            <a:xfrm>
              <a:off x="32815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6"/>
            <p:cNvSpPr/>
            <p:nvPr/>
          </p:nvSpPr>
          <p:spPr>
            <a:xfrm>
              <a:off x="32815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6"/>
            <p:cNvSpPr/>
            <p:nvPr/>
          </p:nvSpPr>
          <p:spPr>
            <a:xfrm>
              <a:off x="328310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6"/>
            <p:cNvSpPr/>
            <p:nvPr/>
          </p:nvSpPr>
          <p:spPr>
            <a:xfrm>
              <a:off x="328547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6"/>
            <p:cNvSpPr/>
            <p:nvPr/>
          </p:nvSpPr>
          <p:spPr>
            <a:xfrm>
              <a:off x="32862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6"/>
            <p:cNvSpPr/>
            <p:nvPr/>
          </p:nvSpPr>
          <p:spPr>
            <a:xfrm>
              <a:off x="33021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6"/>
            <p:cNvSpPr/>
            <p:nvPr/>
          </p:nvSpPr>
          <p:spPr>
            <a:xfrm>
              <a:off x="33028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6"/>
            <p:cNvSpPr/>
            <p:nvPr/>
          </p:nvSpPr>
          <p:spPr>
            <a:xfrm>
              <a:off x="33028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6"/>
            <p:cNvSpPr/>
            <p:nvPr/>
          </p:nvSpPr>
          <p:spPr>
            <a:xfrm>
              <a:off x="33036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6"/>
            <p:cNvSpPr/>
            <p:nvPr/>
          </p:nvSpPr>
          <p:spPr>
            <a:xfrm>
              <a:off x="33052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6"/>
            <p:cNvSpPr/>
            <p:nvPr/>
          </p:nvSpPr>
          <p:spPr>
            <a:xfrm>
              <a:off x="33052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6"/>
            <p:cNvSpPr/>
            <p:nvPr/>
          </p:nvSpPr>
          <p:spPr>
            <a:xfrm>
              <a:off x="33052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6"/>
            <p:cNvSpPr/>
            <p:nvPr/>
          </p:nvSpPr>
          <p:spPr>
            <a:xfrm>
              <a:off x="33052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6"/>
            <p:cNvSpPr/>
            <p:nvPr/>
          </p:nvSpPr>
          <p:spPr>
            <a:xfrm>
              <a:off x="33060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6"/>
            <p:cNvSpPr/>
            <p:nvPr/>
          </p:nvSpPr>
          <p:spPr>
            <a:xfrm>
              <a:off x="33060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6"/>
            <p:cNvSpPr/>
            <p:nvPr/>
          </p:nvSpPr>
          <p:spPr>
            <a:xfrm>
              <a:off x="33060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6"/>
            <p:cNvSpPr/>
            <p:nvPr/>
          </p:nvSpPr>
          <p:spPr>
            <a:xfrm>
              <a:off x="33068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6"/>
            <p:cNvSpPr/>
            <p:nvPr/>
          </p:nvSpPr>
          <p:spPr>
            <a:xfrm>
              <a:off x="33068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6"/>
            <p:cNvSpPr/>
            <p:nvPr/>
          </p:nvSpPr>
          <p:spPr>
            <a:xfrm>
              <a:off x="330685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6"/>
            <p:cNvSpPr/>
            <p:nvPr/>
          </p:nvSpPr>
          <p:spPr>
            <a:xfrm>
              <a:off x="330842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6"/>
            <p:cNvSpPr/>
            <p:nvPr/>
          </p:nvSpPr>
          <p:spPr>
            <a:xfrm>
              <a:off x="330922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6"/>
            <p:cNvSpPr/>
            <p:nvPr/>
          </p:nvSpPr>
          <p:spPr>
            <a:xfrm>
              <a:off x="33100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6"/>
            <p:cNvSpPr/>
            <p:nvPr/>
          </p:nvSpPr>
          <p:spPr>
            <a:xfrm>
              <a:off x="33100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6"/>
            <p:cNvSpPr/>
            <p:nvPr/>
          </p:nvSpPr>
          <p:spPr>
            <a:xfrm>
              <a:off x="331000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6"/>
            <p:cNvSpPr/>
            <p:nvPr/>
          </p:nvSpPr>
          <p:spPr>
            <a:xfrm>
              <a:off x="33108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6"/>
            <p:cNvSpPr/>
            <p:nvPr/>
          </p:nvSpPr>
          <p:spPr>
            <a:xfrm>
              <a:off x="33108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6"/>
            <p:cNvSpPr/>
            <p:nvPr/>
          </p:nvSpPr>
          <p:spPr>
            <a:xfrm>
              <a:off x="331080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6"/>
            <p:cNvSpPr/>
            <p:nvPr/>
          </p:nvSpPr>
          <p:spPr>
            <a:xfrm>
              <a:off x="33123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6"/>
            <p:cNvSpPr/>
            <p:nvPr/>
          </p:nvSpPr>
          <p:spPr>
            <a:xfrm>
              <a:off x="3256975" y="2195200"/>
              <a:ext cx="224875" cy="224875"/>
            </a:xfrm>
            <a:custGeom>
              <a:avLst/>
              <a:gdLst/>
              <a:ahLst/>
              <a:cxnLst/>
              <a:rect l="l" t="t" r="r" b="b"/>
              <a:pathLst>
                <a:path w="8995" h="8995" fill="none" extrusionOk="0">
                  <a:moveTo>
                    <a:pt x="4814" y="8994"/>
                  </a:moveTo>
                  <a:lnTo>
                    <a:pt x="4212" y="8994"/>
                  </a:lnTo>
                  <a:cubicBezTo>
                    <a:pt x="3959" y="8994"/>
                    <a:pt x="3769" y="8804"/>
                    <a:pt x="3769" y="8551"/>
                  </a:cubicBezTo>
                  <a:lnTo>
                    <a:pt x="3769" y="7759"/>
                  </a:lnTo>
                  <a:cubicBezTo>
                    <a:pt x="3389" y="7696"/>
                    <a:pt x="3040" y="7538"/>
                    <a:pt x="2724" y="7348"/>
                  </a:cubicBezTo>
                  <a:lnTo>
                    <a:pt x="2154" y="7886"/>
                  </a:lnTo>
                  <a:cubicBezTo>
                    <a:pt x="1995" y="8076"/>
                    <a:pt x="1710" y="8076"/>
                    <a:pt x="1520" y="7886"/>
                  </a:cubicBezTo>
                  <a:lnTo>
                    <a:pt x="1109" y="7474"/>
                  </a:lnTo>
                  <a:cubicBezTo>
                    <a:pt x="950" y="7316"/>
                    <a:pt x="950" y="7031"/>
                    <a:pt x="1109" y="6841"/>
                  </a:cubicBezTo>
                  <a:lnTo>
                    <a:pt x="1679" y="6303"/>
                  </a:lnTo>
                  <a:cubicBezTo>
                    <a:pt x="1489" y="5986"/>
                    <a:pt x="1330" y="5606"/>
                    <a:pt x="1235" y="5226"/>
                  </a:cubicBezTo>
                  <a:lnTo>
                    <a:pt x="444" y="5226"/>
                  </a:lnTo>
                  <a:cubicBezTo>
                    <a:pt x="190" y="5226"/>
                    <a:pt x="0" y="5036"/>
                    <a:pt x="0" y="4782"/>
                  </a:cubicBezTo>
                  <a:lnTo>
                    <a:pt x="0" y="4212"/>
                  </a:lnTo>
                  <a:cubicBezTo>
                    <a:pt x="0" y="3959"/>
                    <a:pt x="190" y="3769"/>
                    <a:pt x="444" y="3769"/>
                  </a:cubicBezTo>
                  <a:lnTo>
                    <a:pt x="1235" y="3769"/>
                  </a:lnTo>
                  <a:cubicBezTo>
                    <a:pt x="1330" y="3389"/>
                    <a:pt x="1457" y="3041"/>
                    <a:pt x="1679" y="2724"/>
                  </a:cubicBezTo>
                  <a:lnTo>
                    <a:pt x="1109" y="2154"/>
                  </a:lnTo>
                  <a:cubicBezTo>
                    <a:pt x="950" y="1996"/>
                    <a:pt x="950" y="1711"/>
                    <a:pt x="1109" y="1521"/>
                  </a:cubicBezTo>
                  <a:lnTo>
                    <a:pt x="1520" y="1109"/>
                  </a:lnTo>
                  <a:cubicBezTo>
                    <a:pt x="1710" y="951"/>
                    <a:pt x="1995" y="951"/>
                    <a:pt x="2154" y="1109"/>
                  </a:cubicBezTo>
                  <a:lnTo>
                    <a:pt x="2724" y="1679"/>
                  </a:lnTo>
                  <a:cubicBezTo>
                    <a:pt x="3040" y="1457"/>
                    <a:pt x="3389" y="1331"/>
                    <a:pt x="3769" y="1236"/>
                  </a:cubicBezTo>
                  <a:lnTo>
                    <a:pt x="3769" y="444"/>
                  </a:lnTo>
                  <a:cubicBezTo>
                    <a:pt x="3769" y="190"/>
                    <a:pt x="3959" y="0"/>
                    <a:pt x="4212" y="0"/>
                  </a:cubicBezTo>
                  <a:lnTo>
                    <a:pt x="4814" y="0"/>
                  </a:lnTo>
                  <a:cubicBezTo>
                    <a:pt x="5036" y="0"/>
                    <a:pt x="5257" y="190"/>
                    <a:pt x="5257" y="444"/>
                  </a:cubicBezTo>
                  <a:lnTo>
                    <a:pt x="5257" y="1236"/>
                  </a:lnTo>
                  <a:cubicBezTo>
                    <a:pt x="5606" y="1331"/>
                    <a:pt x="5986" y="1457"/>
                    <a:pt x="6302" y="1679"/>
                  </a:cubicBezTo>
                  <a:lnTo>
                    <a:pt x="6872" y="1109"/>
                  </a:lnTo>
                  <a:cubicBezTo>
                    <a:pt x="7031" y="951"/>
                    <a:pt x="7316" y="951"/>
                    <a:pt x="7474" y="1109"/>
                  </a:cubicBezTo>
                  <a:lnTo>
                    <a:pt x="7886" y="1521"/>
                  </a:lnTo>
                  <a:cubicBezTo>
                    <a:pt x="8076" y="1711"/>
                    <a:pt x="8076" y="1996"/>
                    <a:pt x="7886" y="2154"/>
                  </a:cubicBezTo>
                  <a:lnTo>
                    <a:pt x="7347" y="2724"/>
                  </a:lnTo>
                  <a:cubicBezTo>
                    <a:pt x="7537" y="3041"/>
                    <a:pt x="7696" y="3389"/>
                    <a:pt x="7759" y="3769"/>
                  </a:cubicBezTo>
                  <a:lnTo>
                    <a:pt x="8551" y="3769"/>
                  </a:lnTo>
                  <a:cubicBezTo>
                    <a:pt x="8804" y="3769"/>
                    <a:pt x="8994" y="3959"/>
                    <a:pt x="8994" y="4212"/>
                  </a:cubicBezTo>
                  <a:lnTo>
                    <a:pt x="8994" y="4782"/>
                  </a:lnTo>
                  <a:cubicBezTo>
                    <a:pt x="8994" y="5036"/>
                    <a:pt x="8804" y="5226"/>
                    <a:pt x="8551" y="5226"/>
                  </a:cubicBezTo>
                  <a:lnTo>
                    <a:pt x="7759" y="5226"/>
                  </a:lnTo>
                  <a:cubicBezTo>
                    <a:pt x="7696" y="5606"/>
                    <a:pt x="7537" y="5954"/>
                    <a:pt x="7347" y="6303"/>
                  </a:cubicBezTo>
                  <a:lnTo>
                    <a:pt x="7886" y="6841"/>
                  </a:lnTo>
                  <a:cubicBezTo>
                    <a:pt x="8076" y="7031"/>
                    <a:pt x="8076" y="7316"/>
                    <a:pt x="7886" y="7474"/>
                  </a:cubicBezTo>
                  <a:lnTo>
                    <a:pt x="7474" y="7886"/>
                  </a:lnTo>
                  <a:cubicBezTo>
                    <a:pt x="7316" y="8076"/>
                    <a:pt x="7031" y="8076"/>
                    <a:pt x="6872" y="7886"/>
                  </a:cubicBezTo>
                  <a:lnTo>
                    <a:pt x="6302" y="7348"/>
                  </a:lnTo>
                  <a:cubicBezTo>
                    <a:pt x="5986" y="7538"/>
                    <a:pt x="5606" y="7696"/>
                    <a:pt x="5257" y="7759"/>
                  </a:cubicBezTo>
                  <a:lnTo>
                    <a:pt x="5257" y="8551"/>
                  </a:lnTo>
                  <a:cubicBezTo>
                    <a:pt x="5226" y="8804"/>
                    <a:pt x="5036" y="8994"/>
                    <a:pt x="4814" y="8994"/>
                  </a:cubicBezTo>
                  <a:close/>
                  <a:moveTo>
                    <a:pt x="2692" y="6904"/>
                  </a:moveTo>
                  <a:lnTo>
                    <a:pt x="2787" y="6999"/>
                  </a:lnTo>
                  <a:cubicBezTo>
                    <a:pt x="3135" y="7253"/>
                    <a:pt x="3547" y="7411"/>
                    <a:pt x="3959" y="7474"/>
                  </a:cubicBezTo>
                  <a:lnTo>
                    <a:pt x="4085" y="7506"/>
                  </a:lnTo>
                  <a:lnTo>
                    <a:pt x="4085" y="8551"/>
                  </a:lnTo>
                  <a:cubicBezTo>
                    <a:pt x="4085" y="8614"/>
                    <a:pt x="4149" y="8678"/>
                    <a:pt x="4212" y="8678"/>
                  </a:cubicBezTo>
                  <a:lnTo>
                    <a:pt x="4814" y="8678"/>
                  </a:lnTo>
                  <a:cubicBezTo>
                    <a:pt x="4877" y="8678"/>
                    <a:pt x="4941" y="8614"/>
                    <a:pt x="4941" y="8551"/>
                  </a:cubicBezTo>
                  <a:lnTo>
                    <a:pt x="4941" y="7506"/>
                  </a:lnTo>
                  <a:lnTo>
                    <a:pt x="5067" y="7474"/>
                  </a:lnTo>
                  <a:cubicBezTo>
                    <a:pt x="5479" y="7411"/>
                    <a:pt x="5891" y="7221"/>
                    <a:pt x="6239" y="6999"/>
                  </a:cubicBezTo>
                  <a:lnTo>
                    <a:pt x="6334" y="6904"/>
                  </a:lnTo>
                  <a:lnTo>
                    <a:pt x="7094" y="7664"/>
                  </a:lnTo>
                  <a:cubicBezTo>
                    <a:pt x="7126" y="7728"/>
                    <a:pt x="7221" y="7728"/>
                    <a:pt x="7252" y="7664"/>
                  </a:cubicBezTo>
                  <a:lnTo>
                    <a:pt x="7664" y="7253"/>
                  </a:lnTo>
                  <a:cubicBezTo>
                    <a:pt x="7727" y="7221"/>
                    <a:pt x="7727" y="7126"/>
                    <a:pt x="7664" y="7094"/>
                  </a:cubicBezTo>
                  <a:lnTo>
                    <a:pt x="6936" y="6334"/>
                  </a:lnTo>
                  <a:lnTo>
                    <a:pt x="6999" y="6239"/>
                  </a:lnTo>
                  <a:cubicBezTo>
                    <a:pt x="7252" y="5859"/>
                    <a:pt x="7411" y="5479"/>
                    <a:pt x="7474" y="5036"/>
                  </a:cubicBezTo>
                  <a:lnTo>
                    <a:pt x="7506" y="4909"/>
                  </a:lnTo>
                  <a:lnTo>
                    <a:pt x="8551" y="4909"/>
                  </a:lnTo>
                  <a:cubicBezTo>
                    <a:pt x="8646" y="4909"/>
                    <a:pt x="8677" y="4877"/>
                    <a:pt x="8677" y="4782"/>
                  </a:cubicBezTo>
                  <a:lnTo>
                    <a:pt x="8677" y="4212"/>
                  </a:lnTo>
                  <a:cubicBezTo>
                    <a:pt x="8677" y="4149"/>
                    <a:pt x="8646" y="4086"/>
                    <a:pt x="8551" y="4086"/>
                  </a:cubicBezTo>
                  <a:lnTo>
                    <a:pt x="7506" y="4086"/>
                  </a:lnTo>
                  <a:lnTo>
                    <a:pt x="7474" y="3959"/>
                  </a:lnTo>
                  <a:cubicBezTo>
                    <a:pt x="7411" y="3547"/>
                    <a:pt x="7252" y="3136"/>
                    <a:pt x="6999" y="2787"/>
                  </a:cubicBezTo>
                  <a:lnTo>
                    <a:pt x="6936" y="2661"/>
                  </a:lnTo>
                  <a:lnTo>
                    <a:pt x="7664" y="1932"/>
                  </a:lnTo>
                  <a:cubicBezTo>
                    <a:pt x="7727" y="1869"/>
                    <a:pt x="7727" y="1806"/>
                    <a:pt x="7664" y="1742"/>
                  </a:cubicBezTo>
                  <a:lnTo>
                    <a:pt x="7252" y="1331"/>
                  </a:lnTo>
                  <a:cubicBezTo>
                    <a:pt x="7221" y="1299"/>
                    <a:pt x="7126" y="1299"/>
                    <a:pt x="7094" y="1331"/>
                  </a:cubicBezTo>
                  <a:lnTo>
                    <a:pt x="6334" y="2091"/>
                  </a:lnTo>
                  <a:lnTo>
                    <a:pt x="6239" y="2027"/>
                  </a:lnTo>
                  <a:cubicBezTo>
                    <a:pt x="5859" y="1774"/>
                    <a:pt x="5479" y="1616"/>
                    <a:pt x="5036" y="1521"/>
                  </a:cubicBezTo>
                  <a:lnTo>
                    <a:pt x="4909" y="1489"/>
                  </a:lnTo>
                  <a:lnTo>
                    <a:pt x="4909" y="444"/>
                  </a:lnTo>
                  <a:cubicBezTo>
                    <a:pt x="4909" y="381"/>
                    <a:pt x="4877" y="317"/>
                    <a:pt x="4782" y="317"/>
                  </a:cubicBezTo>
                  <a:lnTo>
                    <a:pt x="4212" y="317"/>
                  </a:lnTo>
                  <a:cubicBezTo>
                    <a:pt x="4149" y="317"/>
                    <a:pt x="4085" y="381"/>
                    <a:pt x="4085" y="444"/>
                  </a:cubicBezTo>
                  <a:lnTo>
                    <a:pt x="4085" y="1489"/>
                  </a:lnTo>
                  <a:lnTo>
                    <a:pt x="3959" y="1521"/>
                  </a:lnTo>
                  <a:cubicBezTo>
                    <a:pt x="3547" y="1616"/>
                    <a:pt x="3135" y="1774"/>
                    <a:pt x="2787" y="2027"/>
                  </a:cubicBezTo>
                  <a:lnTo>
                    <a:pt x="2660" y="2091"/>
                  </a:lnTo>
                  <a:lnTo>
                    <a:pt x="1932" y="1331"/>
                  </a:lnTo>
                  <a:cubicBezTo>
                    <a:pt x="1869" y="1299"/>
                    <a:pt x="1805" y="1299"/>
                    <a:pt x="1742" y="1331"/>
                  </a:cubicBezTo>
                  <a:lnTo>
                    <a:pt x="1330" y="1742"/>
                  </a:lnTo>
                  <a:cubicBezTo>
                    <a:pt x="1299" y="1806"/>
                    <a:pt x="1299" y="1869"/>
                    <a:pt x="1330" y="1932"/>
                  </a:cubicBezTo>
                  <a:lnTo>
                    <a:pt x="2090" y="2661"/>
                  </a:lnTo>
                  <a:lnTo>
                    <a:pt x="2027" y="2787"/>
                  </a:lnTo>
                  <a:cubicBezTo>
                    <a:pt x="1774" y="3136"/>
                    <a:pt x="1615" y="3547"/>
                    <a:pt x="1520" y="3959"/>
                  </a:cubicBezTo>
                  <a:lnTo>
                    <a:pt x="1520" y="4086"/>
                  </a:lnTo>
                  <a:lnTo>
                    <a:pt x="444" y="4086"/>
                  </a:lnTo>
                  <a:cubicBezTo>
                    <a:pt x="380" y="4086"/>
                    <a:pt x="317" y="4149"/>
                    <a:pt x="317" y="4212"/>
                  </a:cubicBezTo>
                  <a:lnTo>
                    <a:pt x="317" y="4782"/>
                  </a:lnTo>
                  <a:cubicBezTo>
                    <a:pt x="317" y="4846"/>
                    <a:pt x="380" y="4909"/>
                    <a:pt x="444" y="4909"/>
                  </a:cubicBezTo>
                  <a:lnTo>
                    <a:pt x="1520" y="4909"/>
                  </a:lnTo>
                  <a:lnTo>
                    <a:pt x="1520" y="5036"/>
                  </a:lnTo>
                  <a:cubicBezTo>
                    <a:pt x="1615" y="5479"/>
                    <a:pt x="1774" y="5859"/>
                    <a:pt x="2027" y="6239"/>
                  </a:cubicBezTo>
                  <a:lnTo>
                    <a:pt x="2090" y="6334"/>
                  </a:lnTo>
                  <a:lnTo>
                    <a:pt x="1330" y="7094"/>
                  </a:lnTo>
                  <a:cubicBezTo>
                    <a:pt x="1299" y="7126"/>
                    <a:pt x="1299" y="7221"/>
                    <a:pt x="1330" y="7253"/>
                  </a:cubicBezTo>
                  <a:lnTo>
                    <a:pt x="1742" y="7664"/>
                  </a:lnTo>
                  <a:cubicBezTo>
                    <a:pt x="1805" y="7728"/>
                    <a:pt x="1869" y="7728"/>
                    <a:pt x="1932" y="7664"/>
                  </a:cubicBezTo>
                  <a:close/>
                  <a:moveTo>
                    <a:pt x="4497" y="6651"/>
                  </a:moveTo>
                  <a:cubicBezTo>
                    <a:pt x="3325" y="6651"/>
                    <a:pt x="2375" y="5669"/>
                    <a:pt x="2375" y="4497"/>
                  </a:cubicBezTo>
                  <a:cubicBezTo>
                    <a:pt x="2375" y="3326"/>
                    <a:pt x="3325" y="2376"/>
                    <a:pt x="4497" y="2376"/>
                  </a:cubicBezTo>
                  <a:cubicBezTo>
                    <a:pt x="5701" y="2376"/>
                    <a:pt x="6651" y="3326"/>
                    <a:pt x="6651" y="4497"/>
                  </a:cubicBezTo>
                  <a:cubicBezTo>
                    <a:pt x="6651" y="5669"/>
                    <a:pt x="5701" y="6651"/>
                    <a:pt x="4497" y="6651"/>
                  </a:cubicBezTo>
                  <a:close/>
                  <a:moveTo>
                    <a:pt x="4497" y="2692"/>
                  </a:moveTo>
                  <a:cubicBezTo>
                    <a:pt x="3515" y="2692"/>
                    <a:pt x="2692" y="3516"/>
                    <a:pt x="2692" y="4497"/>
                  </a:cubicBezTo>
                  <a:cubicBezTo>
                    <a:pt x="2692" y="5511"/>
                    <a:pt x="3515" y="6334"/>
                    <a:pt x="4497" y="6334"/>
                  </a:cubicBezTo>
                  <a:cubicBezTo>
                    <a:pt x="5511" y="6334"/>
                    <a:pt x="6334" y="5511"/>
                    <a:pt x="6334" y="4497"/>
                  </a:cubicBezTo>
                  <a:cubicBezTo>
                    <a:pt x="6334" y="3516"/>
                    <a:pt x="5511" y="2692"/>
                    <a:pt x="4497" y="2692"/>
                  </a:cubicBez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6"/>
            <p:cNvSpPr/>
            <p:nvPr/>
          </p:nvSpPr>
          <p:spPr>
            <a:xfrm>
              <a:off x="3366225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6"/>
            <p:cNvSpPr/>
            <p:nvPr/>
          </p:nvSpPr>
          <p:spPr>
            <a:xfrm>
              <a:off x="336780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6"/>
            <p:cNvSpPr/>
            <p:nvPr/>
          </p:nvSpPr>
          <p:spPr>
            <a:xfrm>
              <a:off x="33686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6"/>
            <p:cNvSpPr/>
            <p:nvPr/>
          </p:nvSpPr>
          <p:spPr>
            <a:xfrm>
              <a:off x="33686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6"/>
            <p:cNvSpPr/>
            <p:nvPr/>
          </p:nvSpPr>
          <p:spPr>
            <a:xfrm>
              <a:off x="336860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6"/>
            <p:cNvSpPr/>
            <p:nvPr/>
          </p:nvSpPr>
          <p:spPr>
            <a:xfrm>
              <a:off x="33694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6"/>
            <p:cNvSpPr/>
            <p:nvPr/>
          </p:nvSpPr>
          <p:spPr>
            <a:xfrm>
              <a:off x="33694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6"/>
            <p:cNvSpPr/>
            <p:nvPr/>
          </p:nvSpPr>
          <p:spPr>
            <a:xfrm>
              <a:off x="3369400" y="2215000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6"/>
            <p:cNvSpPr/>
            <p:nvPr/>
          </p:nvSpPr>
          <p:spPr>
            <a:xfrm>
              <a:off x="3370175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6"/>
            <p:cNvSpPr/>
            <p:nvPr/>
          </p:nvSpPr>
          <p:spPr>
            <a:xfrm>
              <a:off x="3371775" y="2215000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6"/>
            <p:cNvSpPr/>
            <p:nvPr/>
          </p:nvSpPr>
          <p:spPr>
            <a:xfrm>
              <a:off x="33725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6"/>
            <p:cNvSpPr/>
            <p:nvPr/>
          </p:nvSpPr>
          <p:spPr>
            <a:xfrm>
              <a:off x="33725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6"/>
            <p:cNvSpPr/>
            <p:nvPr/>
          </p:nvSpPr>
          <p:spPr>
            <a:xfrm>
              <a:off x="33725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6"/>
            <p:cNvSpPr/>
            <p:nvPr/>
          </p:nvSpPr>
          <p:spPr>
            <a:xfrm>
              <a:off x="33733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6"/>
            <p:cNvSpPr/>
            <p:nvPr/>
          </p:nvSpPr>
          <p:spPr>
            <a:xfrm>
              <a:off x="33733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16"/>
            <p:cNvSpPr/>
            <p:nvPr/>
          </p:nvSpPr>
          <p:spPr>
            <a:xfrm>
              <a:off x="33733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16"/>
            <p:cNvSpPr/>
            <p:nvPr/>
          </p:nvSpPr>
          <p:spPr>
            <a:xfrm>
              <a:off x="33733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6"/>
            <p:cNvSpPr/>
            <p:nvPr/>
          </p:nvSpPr>
          <p:spPr>
            <a:xfrm>
              <a:off x="33741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6"/>
            <p:cNvSpPr/>
            <p:nvPr/>
          </p:nvSpPr>
          <p:spPr>
            <a:xfrm>
              <a:off x="33741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38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6"/>
            <p:cNvSpPr/>
            <p:nvPr/>
          </p:nvSpPr>
          <p:spPr>
            <a:xfrm>
              <a:off x="3427200" y="2240325"/>
              <a:ext cx="0" cy="10325"/>
            </a:xfrm>
            <a:custGeom>
              <a:avLst/>
              <a:gdLst/>
              <a:ahLst/>
              <a:cxnLst/>
              <a:rect l="l" t="t" r="r" b="b"/>
              <a:pathLst>
                <a:path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6"/>
            <p:cNvSpPr/>
            <p:nvPr/>
          </p:nvSpPr>
          <p:spPr>
            <a:xfrm>
              <a:off x="34272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6"/>
            <p:cNvSpPr/>
            <p:nvPr/>
          </p:nvSpPr>
          <p:spPr>
            <a:xfrm>
              <a:off x="34272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6"/>
            <p:cNvSpPr/>
            <p:nvPr/>
          </p:nvSpPr>
          <p:spPr>
            <a:xfrm>
              <a:off x="34279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6"/>
            <p:cNvSpPr/>
            <p:nvPr/>
          </p:nvSpPr>
          <p:spPr>
            <a:xfrm>
              <a:off x="34279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6"/>
            <p:cNvSpPr/>
            <p:nvPr/>
          </p:nvSpPr>
          <p:spPr>
            <a:xfrm>
              <a:off x="34279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6"/>
            <p:cNvSpPr/>
            <p:nvPr/>
          </p:nvSpPr>
          <p:spPr>
            <a:xfrm>
              <a:off x="34287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6"/>
            <p:cNvSpPr/>
            <p:nvPr/>
          </p:nvSpPr>
          <p:spPr>
            <a:xfrm>
              <a:off x="34287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6"/>
            <p:cNvSpPr/>
            <p:nvPr/>
          </p:nvSpPr>
          <p:spPr>
            <a:xfrm>
              <a:off x="34287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6"/>
            <p:cNvSpPr/>
            <p:nvPr/>
          </p:nvSpPr>
          <p:spPr>
            <a:xfrm>
              <a:off x="342957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6"/>
            <p:cNvSpPr/>
            <p:nvPr/>
          </p:nvSpPr>
          <p:spPr>
            <a:xfrm>
              <a:off x="34303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6"/>
            <p:cNvSpPr/>
            <p:nvPr/>
          </p:nvSpPr>
          <p:spPr>
            <a:xfrm>
              <a:off x="34303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6"/>
            <p:cNvSpPr/>
            <p:nvPr/>
          </p:nvSpPr>
          <p:spPr>
            <a:xfrm>
              <a:off x="34303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6"/>
            <p:cNvSpPr/>
            <p:nvPr/>
          </p:nvSpPr>
          <p:spPr>
            <a:xfrm>
              <a:off x="34311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6"/>
            <p:cNvSpPr/>
            <p:nvPr/>
          </p:nvSpPr>
          <p:spPr>
            <a:xfrm>
              <a:off x="34311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6"/>
            <p:cNvSpPr/>
            <p:nvPr/>
          </p:nvSpPr>
          <p:spPr>
            <a:xfrm>
              <a:off x="34311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16"/>
            <p:cNvSpPr/>
            <p:nvPr/>
          </p:nvSpPr>
          <p:spPr>
            <a:xfrm>
              <a:off x="34311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16"/>
            <p:cNvSpPr/>
            <p:nvPr/>
          </p:nvSpPr>
          <p:spPr>
            <a:xfrm>
              <a:off x="34319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16"/>
            <p:cNvSpPr/>
            <p:nvPr/>
          </p:nvSpPr>
          <p:spPr>
            <a:xfrm>
              <a:off x="34319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16"/>
            <p:cNvSpPr/>
            <p:nvPr/>
          </p:nvSpPr>
          <p:spPr>
            <a:xfrm>
              <a:off x="343195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6"/>
            <p:cNvSpPr/>
            <p:nvPr/>
          </p:nvSpPr>
          <p:spPr>
            <a:xfrm>
              <a:off x="34327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6"/>
            <p:cNvSpPr/>
            <p:nvPr/>
          </p:nvSpPr>
          <p:spPr>
            <a:xfrm>
              <a:off x="34327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16"/>
            <p:cNvSpPr/>
            <p:nvPr/>
          </p:nvSpPr>
          <p:spPr>
            <a:xfrm>
              <a:off x="343272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16"/>
            <p:cNvSpPr/>
            <p:nvPr/>
          </p:nvSpPr>
          <p:spPr>
            <a:xfrm>
              <a:off x="343432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16"/>
            <p:cNvSpPr/>
            <p:nvPr/>
          </p:nvSpPr>
          <p:spPr>
            <a:xfrm>
              <a:off x="34367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16"/>
            <p:cNvSpPr/>
            <p:nvPr/>
          </p:nvSpPr>
          <p:spPr>
            <a:xfrm>
              <a:off x="34367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16"/>
            <p:cNvSpPr/>
            <p:nvPr/>
          </p:nvSpPr>
          <p:spPr>
            <a:xfrm>
              <a:off x="3453325" y="2303675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348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16"/>
            <p:cNvSpPr/>
            <p:nvPr/>
          </p:nvSpPr>
          <p:spPr>
            <a:xfrm>
              <a:off x="34533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16"/>
            <p:cNvSpPr/>
            <p:nvPr/>
          </p:nvSpPr>
          <p:spPr>
            <a:xfrm>
              <a:off x="34533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16"/>
            <p:cNvSpPr/>
            <p:nvPr/>
          </p:nvSpPr>
          <p:spPr>
            <a:xfrm>
              <a:off x="345332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16"/>
            <p:cNvSpPr/>
            <p:nvPr/>
          </p:nvSpPr>
          <p:spPr>
            <a:xfrm>
              <a:off x="3454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16"/>
            <p:cNvSpPr/>
            <p:nvPr/>
          </p:nvSpPr>
          <p:spPr>
            <a:xfrm>
              <a:off x="3454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16"/>
            <p:cNvSpPr/>
            <p:nvPr/>
          </p:nvSpPr>
          <p:spPr>
            <a:xfrm>
              <a:off x="34541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16"/>
            <p:cNvSpPr/>
            <p:nvPr/>
          </p:nvSpPr>
          <p:spPr>
            <a:xfrm>
              <a:off x="34549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16"/>
            <p:cNvSpPr/>
            <p:nvPr/>
          </p:nvSpPr>
          <p:spPr>
            <a:xfrm>
              <a:off x="34557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16"/>
            <p:cNvSpPr/>
            <p:nvPr/>
          </p:nvSpPr>
          <p:spPr>
            <a:xfrm>
              <a:off x="34557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16"/>
            <p:cNvSpPr/>
            <p:nvPr/>
          </p:nvSpPr>
          <p:spPr>
            <a:xfrm>
              <a:off x="345570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16"/>
            <p:cNvSpPr/>
            <p:nvPr/>
          </p:nvSpPr>
          <p:spPr>
            <a:xfrm>
              <a:off x="3456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16"/>
            <p:cNvSpPr/>
            <p:nvPr/>
          </p:nvSpPr>
          <p:spPr>
            <a:xfrm>
              <a:off x="3456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16"/>
            <p:cNvSpPr/>
            <p:nvPr/>
          </p:nvSpPr>
          <p:spPr>
            <a:xfrm>
              <a:off x="34564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16"/>
            <p:cNvSpPr/>
            <p:nvPr/>
          </p:nvSpPr>
          <p:spPr>
            <a:xfrm>
              <a:off x="34564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16"/>
            <p:cNvSpPr/>
            <p:nvPr/>
          </p:nvSpPr>
          <p:spPr>
            <a:xfrm>
              <a:off x="34572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6"/>
            <p:cNvSpPr/>
            <p:nvPr/>
          </p:nvSpPr>
          <p:spPr>
            <a:xfrm>
              <a:off x="34572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6"/>
            <p:cNvSpPr/>
            <p:nvPr/>
          </p:nvSpPr>
          <p:spPr>
            <a:xfrm>
              <a:off x="34572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6"/>
            <p:cNvSpPr/>
            <p:nvPr/>
          </p:nvSpPr>
          <p:spPr>
            <a:xfrm>
              <a:off x="34580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6"/>
            <p:cNvSpPr/>
            <p:nvPr/>
          </p:nvSpPr>
          <p:spPr>
            <a:xfrm>
              <a:off x="34580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16"/>
            <p:cNvSpPr/>
            <p:nvPr/>
          </p:nvSpPr>
          <p:spPr>
            <a:xfrm>
              <a:off x="345807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16"/>
            <p:cNvSpPr/>
            <p:nvPr/>
          </p:nvSpPr>
          <p:spPr>
            <a:xfrm>
              <a:off x="34596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38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16"/>
            <p:cNvSpPr/>
            <p:nvPr/>
          </p:nvSpPr>
          <p:spPr>
            <a:xfrm>
              <a:off x="3427200" y="2364625"/>
              <a:ext cx="0" cy="10325"/>
            </a:xfrm>
            <a:custGeom>
              <a:avLst/>
              <a:gdLst/>
              <a:ahLst/>
              <a:cxnLst/>
              <a:rect l="l" t="t" r="r" b="b"/>
              <a:pathLst>
                <a:path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16"/>
            <p:cNvSpPr/>
            <p:nvPr/>
          </p:nvSpPr>
          <p:spPr>
            <a:xfrm>
              <a:off x="34272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16"/>
            <p:cNvSpPr/>
            <p:nvPr/>
          </p:nvSpPr>
          <p:spPr>
            <a:xfrm>
              <a:off x="34272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16"/>
            <p:cNvSpPr/>
            <p:nvPr/>
          </p:nvSpPr>
          <p:spPr>
            <a:xfrm>
              <a:off x="34279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16"/>
            <p:cNvSpPr/>
            <p:nvPr/>
          </p:nvSpPr>
          <p:spPr>
            <a:xfrm>
              <a:off x="34279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16"/>
            <p:cNvSpPr/>
            <p:nvPr/>
          </p:nvSpPr>
          <p:spPr>
            <a:xfrm>
              <a:off x="34279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16"/>
            <p:cNvSpPr/>
            <p:nvPr/>
          </p:nvSpPr>
          <p:spPr>
            <a:xfrm>
              <a:off x="34287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16"/>
            <p:cNvSpPr/>
            <p:nvPr/>
          </p:nvSpPr>
          <p:spPr>
            <a:xfrm>
              <a:off x="34287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16"/>
            <p:cNvSpPr/>
            <p:nvPr/>
          </p:nvSpPr>
          <p:spPr>
            <a:xfrm>
              <a:off x="34287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6"/>
            <p:cNvSpPr/>
            <p:nvPr/>
          </p:nvSpPr>
          <p:spPr>
            <a:xfrm>
              <a:off x="342957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6"/>
            <p:cNvSpPr/>
            <p:nvPr/>
          </p:nvSpPr>
          <p:spPr>
            <a:xfrm>
              <a:off x="34303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6"/>
            <p:cNvSpPr/>
            <p:nvPr/>
          </p:nvSpPr>
          <p:spPr>
            <a:xfrm>
              <a:off x="34303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6"/>
            <p:cNvSpPr/>
            <p:nvPr/>
          </p:nvSpPr>
          <p:spPr>
            <a:xfrm>
              <a:off x="34303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6"/>
            <p:cNvSpPr/>
            <p:nvPr/>
          </p:nvSpPr>
          <p:spPr>
            <a:xfrm>
              <a:off x="34311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6"/>
            <p:cNvSpPr/>
            <p:nvPr/>
          </p:nvSpPr>
          <p:spPr>
            <a:xfrm>
              <a:off x="34311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6"/>
            <p:cNvSpPr/>
            <p:nvPr/>
          </p:nvSpPr>
          <p:spPr>
            <a:xfrm>
              <a:off x="34311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6"/>
            <p:cNvSpPr/>
            <p:nvPr/>
          </p:nvSpPr>
          <p:spPr>
            <a:xfrm>
              <a:off x="34311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6"/>
            <p:cNvSpPr/>
            <p:nvPr/>
          </p:nvSpPr>
          <p:spPr>
            <a:xfrm>
              <a:off x="34319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6"/>
            <p:cNvSpPr/>
            <p:nvPr/>
          </p:nvSpPr>
          <p:spPr>
            <a:xfrm>
              <a:off x="34319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6"/>
            <p:cNvSpPr/>
            <p:nvPr/>
          </p:nvSpPr>
          <p:spPr>
            <a:xfrm>
              <a:off x="343195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6"/>
            <p:cNvSpPr/>
            <p:nvPr/>
          </p:nvSpPr>
          <p:spPr>
            <a:xfrm>
              <a:off x="34327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6"/>
            <p:cNvSpPr/>
            <p:nvPr/>
          </p:nvSpPr>
          <p:spPr>
            <a:xfrm>
              <a:off x="34327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6"/>
            <p:cNvSpPr/>
            <p:nvPr/>
          </p:nvSpPr>
          <p:spPr>
            <a:xfrm>
              <a:off x="343272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6"/>
            <p:cNvSpPr/>
            <p:nvPr/>
          </p:nvSpPr>
          <p:spPr>
            <a:xfrm>
              <a:off x="343432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6"/>
            <p:cNvSpPr/>
            <p:nvPr/>
          </p:nvSpPr>
          <p:spPr>
            <a:xfrm>
              <a:off x="34367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6"/>
            <p:cNvSpPr/>
            <p:nvPr/>
          </p:nvSpPr>
          <p:spPr>
            <a:xfrm>
              <a:off x="34367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6"/>
            <p:cNvSpPr/>
            <p:nvPr/>
          </p:nvSpPr>
          <p:spPr>
            <a:xfrm>
              <a:off x="3366225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6"/>
            <p:cNvSpPr/>
            <p:nvPr/>
          </p:nvSpPr>
          <p:spPr>
            <a:xfrm>
              <a:off x="336780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6"/>
            <p:cNvSpPr/>
            <p:nvPr/>
          </p:nvSpPr>
          <p:spPr>
            <a:xfrm>
              <a:off x="33686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16"/>
            <p:cNvSpPr/>
            <p:nvPr/>
          </p:nvSpPr>
          <p:spPr>
            <a:xfrm>
              <a:off x="33686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16"/>
            <p:cNvSpPr/>
            <p:nvPr/>
          </p:nvSpPr>
          <p:spPr>
            <a:xfrm>
              <a:off x="336860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16"/>
            <p:cNvSpPr/>
            <p:nvPr/>
          </p:nvSpPr>
          <p:spPr>
            <a:xfrm>
              <a:off x="33694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16"/>
            <p:cNvSpPr/>
            <p:nvPr/>
          </p:nvSpPr>
          <p:spPr>
            <a:xfrm>
              <a:off x="33694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16"/>
            <p:cNvSpPr/>
            <p:nvPr/>
          </p:nvSpPr>
          <p:spPr>
            <a:xfrm>
              <a:off x="3369400" y="2391550"/>
              <a:ext cx="800" cy="8725"/>
            </a:xfrm>
            <a:custGeom>
              <a:avLst/>
              <a:gdLst/>
              <a:ahLst/>
              <a:cxnLst/>
              <a:rect l="l" t="t" r="r" b="b"/>
              <a:pathLst>
                <a:path w="32" h="349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16"/>
            <p:cNvSpPr/>
            <p:nvPr/>
          </p:nvSpPr>
          <p:spPr>
            <a:xfrm>
              <a:off x="3370175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16"/>
            <p:cNvSpPr/>
            <p:nvPr/>
          </p:nvSpPr>
          <p:spPr>
            <a:xfrm>
              <a:off x="3371775" y="2391550"/>
              <a:ext cx="800" cy="8725"/>
            </a:xfrm>
            <a:custGeom>
              <a:avLst/>
              <a:gdLst/>
              <a:ahLst/>
              <a:cxnLst/>
              <a:rect l="l" t="t" r="r" b="b"/>
              <a:pathLst>
                <a:path w="32" h="349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16"/>
            <p:cNvSpPr/>
            <p:nvPr/>
          </p:nvSpPr>
          <p:spPr>
            <a:xfrm>
              <a:off x="33725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16"/>
            <p:cNvSpPr/>
            <p:nvPr/>
          </p:nvSpPr>
          <p:spPr>
            <a:xfrm>
              <a:off x="33725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16"/>
            <p:cNvSpPr/>
            <p:nvPr/>
          </p:nvSpPr>
          <p:spPr>
            <a:xfrm>
              <a:off x="33725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16"/>
            <p:cNvSpPr/>
            <p:nvPr/>
          </p:nvSpPr>
          <p:spPr>
            <a:xfrm>
              <a:off x="33733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16"/>
            <p:cNvSpPr/>
            <p:nvPr/>
          </p:nvSpPr>
          <p:spPr>
            <a:xfrm>
              <a:off x="33733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16"/>
            <p:cNvSpPr/>
            <p:nvPr/>
          </p:nvSpPr>
          <p:spPr>
            <a:xfrm>
              <a:off x="33733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16"/>
            <p:cNvSpPr/>
            <p:nvPr/>
          </p:nvSpPr>
          <p:spPr>
            <a:xfrm>
              <a:off x="33733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16"/>
            <p:cNvSpPr/>
            <p:nvPr/>
          </p:nvSpPr>
          <p:spPr>
            <a:xfrm>
              <a:off x="33741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16"/>
            <p:cNvSpPr/>
            <p:nvPr/>
          </p:nvSpPr>
          <p:spPr>
            <a:xfrm>
              <a:off x="33741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3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16"/>
            <p:cNvSpPr/>
            <p:nvPr/>
          </p:nvSpPr>
          <p:spPr>
            <a:xfrm>
              <a:off x="33021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16"/>
            <p:cNvSpPr/>
            <p:nvPr/>
          </p:nvSpPr>
          <p:spPr>
            <a:xfrm>
              <a:off x="33028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16"/>
            <p:cNvSpPr/>
            <p:nvPr/>
          </p:nvSpPr>
          <p:spPr>
            <a:xfrm>
              <a:off x="33028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16"/>
            <p:cNvSpPr/>
            <p:nvPr/>
          </p:nvSpPr>
          <p:spPr>
            <a:xfrm>
              <a:off x="33036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16"/>
            <p:cNvSpPr/>
            <p:nvPr/>
          </p:nvSpPr>
          <p:spPr>
            <a:xfrm>
              <a:off x="33052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16"/>
            <p:cNvSpPr/>
            <p:nvPr/>
          </p:nvSpPr>
          <p:spPr>
            <a:xfrm>
              <a:off x="33052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16"/>
            <p:cNvSpPr/>
            <p:nvPr/>
          </p:nvSpPr>
          <p:spPr>
            <a:xfrm>
              <a:off x="33052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16"/>
            <p:cNvSpPr/>
            <p:nvPr/>
          </p:nvSpPr>
          <p:spPr>
            <a:xfrm>
              <a:off x="33052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16"/>
            <p:cNvSpPr/>
            <p:nvPr/>
          </p:nvSpPr>
          <p:spPr>
            <a:xfrm>
              <a:off x="33060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6"/>
            <p:cNvSpPr/>
            <p:nvPr/>
          </p:nvSpPr>
          <p:spPr>
            <a:xfrm>
              <a:off x="33060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6"/>
            <p:cNvSpPr/>
            <p:nvPr/>
          </p:nvSpPr>
          <p:spPr>
            <a:xfrm>
              <a:off x="33060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6"/>
            <p:cNvSpPr/>
            <p:nvPr/>
          </p:nvSpPr>
          <p:spPr>
            <a:xfrm>
              <a:off x="33068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6"/>
            <p:cNvSpPr/>
            <p:nvPr/>
          </p:nvSpPr>
          <p:spPr>
            <a:xfrm>
              <a:off x="33068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6"/>
            <p:cNvSpPr/>
            <p:nvPr/>
          </p:nvSpPr>
          <p:spPr>
            <a:xfrm>
              <a:off x="330685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6"/>
            <p:cNvSpPr/>
            <p:nvPr/>
          </p:nvSpPr>
          <p:spPr>
            <a:xfrm>
              <a:off x="330842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16"/>
            <p:cNvSpPr/>
            <p:nvPr/>
          </p:nvSpPr>
          <p:spPr>
            <a:xfrm>
              <a:off x="330922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16"/>
            <p:cNvSpPr/>
            <p:nvPr/>
          </p:nvSpPr>
          <p:spPr>
            <a:xfrm>
              <a:off x="33100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16"/>
            <p:cNvSpPr/>
            <p:nvPr/>
          </p:nvSpPr>
          <p:spPr>
            <a:xfrm>
              <a:off x="33100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16"/>
            <p:cNvSpPr/>
            <p:nvPr/>
          </p:nvSpPr>
          <p:spPr>
            <a:xfrm>
              <a:off x="331000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16"/>
            <p:cNvSpPr/>
            <p:nvPr/>
          </p:nvSpPr>
          <p:spPr>
            <a:xfrm>
              <a:off x="33108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16"/>
            <p:cNvSpPr/>
            <p:nvPr/>
          </p:nvSpPr>
          <p:spPr>
            <a:xfrm>
              <a:off x="33108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6"/>
            <p:cNvSpPr/>
            <p:nvPr/>
          </p:nvSpPr>
          <p:spPr>
            <a:xfrm>
              <a:off x="331080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16"/>
            <p:cNvSpPr/>
            <p:nvPr/>
          </p:nvSpPr>
          <p:spPr>
            <a:xfrm>
              <a:off x="33123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16"/>
            <p:cNvSpPr/>
            <p:nvPr/>
          </p:nvSpPr>
          <p:spPr>
            <a:xfrm>
              <a:off x="3276750" y="2303675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348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16"/>
            <p:cNvSpPr/>
            <p:nvPr/>
          </p:nvSpPr>
          <p:spPr>
            <a:xfrm>
              <a:off x="32767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16"/>
            <p:cNvSpPr/>
            <p:nvPr/>
          </p:nvSpPr>
          <p:spPr>
            <a:xfrm>
              <a:off x="32775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16"/>
            <p:cNvSpPr/>
            <p:nvPr/>
          </p:nvSpPr>
          <p:spPr>
            <a:xfrm>
              <a:off x="32775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16"/>
            <p:cNvSpPr/>
            <p:nvPr/>
          </p:nvSpPr>
          <p:spPr>
            <a:xfrm>
              <a:off x="32775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6"/>
            <p:cNvSpPr/>
            <p:nvPr/>
          </p:nvSpPr>
          <p:spPr>
            <a:xfrm>
              <a:off x="327835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6"/>
            <p:cNvSpPr/>
            <p:nvPr/>
          </p:nvSpPr>
          <p:spPr>
            <a:xfrm>
              <a:off x="32791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16"/>
            <p:cNvSpPr/>
            <p:nvPr/>
          </p:nvSpPr>
          <p:spPr>
            <a:xfrm>
              <a:off x="32791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16"/>
            <p:cNvSpPr/>
            <p:nvPr/>
          </p:nvSpPr>
          <p:spPr>
            <a:xfrm>
              <a:off x="32791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6"/>
            <p:cNvSpPr/>
            <p:nvPr/>
          </p:nvSpPr>
          <p:spPr>
            <a:xfrm>
              <a:off x="32799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6"/>
            <p:cNvSpPr/>
            <p:nvPr/>
          </p:nvSpPr>
          <p:spPr>
            <a:xfrm>
              <a:off x="32799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6"/>
            <p:cNvSpPr/>
            <p:nvPr/>
          </p:nvSpPr>
          <p:spPr>
            <a:xfrm>
              <a:off x="32799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6"/>
            <p:cNvSpPr/>
            <p:nvPr/>
          </p:nvSpPr>
          <p:spPr>
            <a:xfrm>
              <a:off x="32799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16"/>
            <p:cNvSpPr/>
            <p:nvPr/>
          </p:nvSpPr>
          <p:spPr>
            <a:xfrm>
              <a:off x="32807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16"/>
            <p:cNvSpPr/>
            <p:nvPr/>
          </p:nvSpPr>
          <p:spPr>
            <a:xfrm>
              <a:off x="32807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6"/>
            <p:cNvSpPr/>
            <p:nvPr/>
          </p:nvSpPr>
          <p:spPr>
            <a:xfrm>
              <a:off x="328072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6"/>
            <p:cNvSpPr/>
            <p:nvPr/>
          </p:nvSpPr>
          <p:spPr>
            <a:xfrm>
              <a:off x="32815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16"/>
            <p:cNvSpPr/>
            <p:nvPr/>
          </p:nvSpPr>
          <p:spPr>
            <a:xfrm>
              <a:off x="32815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6"/>
            <p:cNvSpPr/>
            <p:nvPr/>
          </p:nvSpPr>
          <p:spPr>
            <a:xfrm>
              <a:off x="32815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16"/>
            <p:cNvSpPr/>
            <p:nvPr/>
          </p:nvSpPr>
          <p:spPr>
            <a:xfrm>
              <a:off x="328310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16"/>
            <p:cNvSpPr/>
            <p:nvPr/>
          </p:nvSpPr>
          <p:spPr>
            <a:xfrm>
              <a:off x="328547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16"/>
            <p:cNvSpPr/>
            <p:nvPr/>
          </p:nvSpPr>
          <p:spPr>
            <a:xfrm>
              <a:off x="32862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16"/>
            <p:cNvSpPr/>
            <p:nvPr/>
          </p:nvSpPr>
          <p:spPr>
            <a:xfrm>
              <a:off x="32862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38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16"/>
            <p:cNvSpPr/>
            <p:nvPr/>
          </p:nvSpPr>
          <p:spPr>
            <a:xfrm>
              <a:off x="33021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16"/>
            <p:cNvSpPr/>
            <p:nvPr/>
          </p:nvSpPr>
          <p:spPr>
            <a:xfrm>
              <a:off x="33028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16"/>
            <p:cNvSpPr/>
            <p:nvPr/>
          </p:nvSpPr>
          <p:spPr>
            <a:xfrm>
              <a:off x="33028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16"/>
            <p:cNvSpPr/>
            <p:nvPr/>
          </p:nvSpPr>
          <p:spPr>
            <a:xfrm>
              <a:off x="33036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16"/>
            <p:cNvSpPr/>
            <p:nvPr/>
          </p:nvSpPr>
          <p:spPr>
            <a:xfrm>
              <a:off x="33052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16"/>
            <p:cNvSpPr/>
            <p:nvPr/>
          </p:nvSpPr>
          <p:spPr>
            <a:xfrm>
              <a:off x="33052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16"/>
            <p:cNvSpPr/>
            <p:nvPr/>
          </p:nvSpPr>
          <p:spPr>
            <a:xfrm>
              <a:off x="33052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16"/>
            <p:cNvSpPr/>
            <p:nvPr/>
          </p:nvSpPr>
          <p:spPr>
            <a:xfrm>
              <a:off x="33052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16"/>
            <p:cNvSpPr/>
            <p:nvPr/>
          </p:nvSpPr>
          <p:spPr>
            <a:xfrm>
              <a:off x="33060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16"/>
            <p:cNvSpPr/>
            <p:nvPr/>
          </p:nvSpPr>
          <p:spPr>
            <a:xfrm>
              <a:off x="33060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16"/>
            <p:cNvSpPr/>
            <p:nvPr/>
          </p:nvSpPr>
          <p:spPr>
            <a:xfrm>
              <a:off x="33060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16"/>
            <p:cNvSpPr/>
            <p:nvPr/>
          </p:nvSpPr>
          <p:spPr>
            <a:xfrm>
              <a:off x="33068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16"/>
            <p:cNvSpPr/>
            <p:nvPr/>
          </p:nvSpPr>
          <p:spPr>
            <a:xfrm>
              <a:off x="33068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16"/>
            <p:cNvSpPr/>
            <p:nvPr/>
          </p:nvSpPr>
          <p:spPr>
            <a:xfrm>
              <a:off x="330685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16"/>
            <p:cNvSpPr/>
            <p:nvPr/>
          </p:nvSpPr>
          <p:spPr>
            <a:xfrm>
              <a:off x="330842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16"/>
            <p:cNvSpPr/>
            <p:nvPr/>
          </p:nvSpPr>
          <p:spPr>
            <a:xfrm>
              <a:off x="330922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16"/>
            <p:cNvSpPr/>
            <p:nvPr/>
          </p:nvSpPr>
          <p:spPr>
            <a:xfrm>
              <a:off x="33100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16"/>
            <p:cNvSpPr/>
            <p:nvPr/>
          </p:nvSpPr>
          <p:spPr>
            <a:xfrm>
              <a:off x="33100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16"/>
            <p:cNvSpPr/>
            <p:nvPr/>
          </p:nvSpPr>
          <p:spPr>
            <a:xfrm>
              <a:off x="331000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16"/>
            <p:cNvSpPr/>
            <p:nvPr/>
          </p:nvSpPr>
          <p:spPr>
            <a:xfrm>
              <a:off x="33108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16"/>
            <p:cNvSpPr/>
            <p:nvPr/>
          </p:nvSpPr>
          <p:spPr>
            <a:xfrm>
              <a:off x="33108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16"/>
            <p:cNvSpPr/>
            <p:nvPr/>
          </p:nvSpPr>
          <p:spPr>
            <a:xfrm>
              <a:off x="331080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16"/>
            <p:cNvSpPr/>
            <p:nvPr/>
          </p:nvSpPr>
          <p:spPr>
            <a:xfrm>
              <a:off x="33123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16"/>
            <p:cNvSpPr/>
            <p:nvPr/>
          </p:nvSpPr>
          <p:spPr>
            <a:xfrm>
              <a:off x="3743875" y="1532525"/>
              <a:ext cx="3261950" cy="581150"/>
            </a:xfrm>
            <a:custGeom>
              <a:avLst/>
              <a:gdLst/>
              <a:ahLst/>
              <a:cxnLst/>
              <a:rect l="l" t="t" r="r" b="b"/>
              <a:pathLst>
                <a:path w="130478" h="23246" extrusionOk="0">
                  <a:moveTo>
                    <a:pt x="37655" y="1"/>
                  </a:moveTo>
                  <a:cubicBezTo>
                    <a:pt x="35755" y="1"/>
                    <a:pt x="34235" y="1521"/>
                    <a:pt x="34235" y="3421"/>
                  </a:cubicBezTo>
                  <a:lnTo>
                    <a:pt x="34235" y="7886"/>
                  </a:lnTo>
                  <a:cubicBezTo>
                    <a:pt x="34184" y="10056"/>
                    <a:pt x="32677" y="11243"/>
                    <a:pt x="31005" y="11243"/>
                  </a:cubicBezTo>
                  <a:cubicBezTo>
                    <a:pt x="29529" y="11243"/>
                    <a:pt x="27924" y="10319"/>
                    <a:pt x="27078" y="8330"/>
                  </a:cubicBezTo>
                  <a:cubicBezTo>
                    <a:pt x="25811" y="5384"/>
                    <a:pt x="22866" y="3294"/>
                    <a:pt x="19445" y="3294"/>
                  </a:cubicBezTo>
                  <a:cubicBezTo>
                    <a:pt x="16089" y="3294"/>
                    <a:pt x="13207" y="5289"/>
                    <a:pt x="11877" y="8140"/>
                  </a:cubicBezTo>
                  <a:lnTo>
                    <a:pt x="11877" y="8108"/>
                  </a:lnTo>
                  <a:cubicBezTo>
                    <a:pt x="10663" y="10419"/>
                    <a:pt x="8778" y="11302"/>
                    <a:pt x="7097" y="11302"/>
                  </a:cubicBezTo>
                  <a:cubicBezTo>
                    <a:pt x="6497" y="11302"/>
                    <a:pt x="5924" y="11190"/>
                    <a:pt x="5416" y="10990"/>
                  </a:cubicBezTo>
                  <a:cubicBezTo>
                    <a:pt x="5353" y="10958"/>
                    <a:pt x="5289" y="10926"/>
                    <a:pt x="5226" y="10895"/>
                  </a:cubicBezTo>
                  <a:cubicBezTo>
                    <a:pt x="5163" y="10863"/>
                    <a:pt x="5099" y="10831"/>
                    <a:pt x="5068" y="10831"/>
                  </a:cubicBezTo>
                  <a:cubicBezTo>
                    <a:pt x="5004" y="10768"/>
                    <a:pt x="4909" y="10736"/>
                    <a:pt x="4846" y="10705"/>
                  </a:cubicBezTo>
                  <a:cubicBezTo>
                    <a:pt x="4339" y="10388"/>
                    <a:pt x="4086" y="10008"/>
                    <a:pt x="3833" y="9850"/>
                  </a:cubicBezTo>
                  <a:cubicBezTo>
                    <a:pt x="3421" y="9501"/>
                    <a:pt x="2914" y="9280"/>
                    <a:pt x="2344" y="9280"/>
                  </a:cubicBezTo>
                  <a:cubicBezTo>
                    <a:pt x="1046" y="9280"/>
                    <a:pt x="1" y="10325"/>
                    <a:pt x="1" y="11623"/>
                  </a:cubicBezTo>
                  <a:cubicBezTo>
                    <a:pt x="1" y="12922"/>
                    <a:pt x="1046" y="13967"/>
                    <a:pt x="2344" y="13967"/>
                  </a:cubicBezTo>
                  <a:cubicBezTo>
                    <a:pt x="2914" y="13967"/>
                    <a:pt x="3421" y="13777"/>
                    <a:pt x="3833" y="13428"/>
                  </a:cubicBezTo>
                  <a:cubicBezTo>
                    <a:pt x="4086" y="13238"/>
                    <a:pt x="4339" y="12890"/>
                    <a:pt x="4846" y="12573"/>
                  </a:cubicBezTo>
                  <a:cubicBezTo>
                    <a:pt x="4846" y="12573"/>
                    <a:pt x="4846" y="12541"/>
                    <a:pt x="4846" y="12541"/>
                  </a:cubicBezTo>
                  <a:cubicBezTo>
                    <a:pt x="4909" y="12510"/>
                    <a:pt x="4973" y="12478"/>
                    <a:pt x="5068" y="12446"/>
                  </a:cubicBezTo>
                  <a:cubicBezTo>
                    <a:pt x="5099" y="12415"/>
                    <a:pt x="5163" y="12383"/>
                    <a:pt x="5226" y="12351"/>
                  </a:cubicBezTo>
                  <a:cubicBezTo>
                    <a:pt x="5289" y="12320"/>
                    <a:pt x="5353" y="12288"/>
                    <a:pt x="5416" y="12288"/>
                  </a:cubicBezTo>
                  <a:cubicBezTo>
                    <a:pt x="5928" y="12078"/>
                    <a:pt x="6507" y="11962"/>
                    <a:pt x="7111" y="11962"/>
                  </a:cubicBezTo>
                  <a:cubicBezTo>
                    <a:pt x="8789" y="11962"/>
                    <a:pt x="10666" y="12857"/>
                    <a:pt x="11877" y="15138"/>
                  </a:cubicBezTo>
                  <a:cubicBezTo>
                    <a:pt x="13207" y="17989"/>
                    <a:pt x="16089" y="19952"/>
                    <a:pt x="19445" y="19952"/>
                  </a:cubicBezTo>
                  <a:cubicBezTo>
                    <a:pt x="22866" y="19952"/>
                    <a:pt x="25811" y="17894"/>
                    <a:pt x="27078" y="14917"/>
                  </a:cubicBezTo>
                  <a:lnTo>
                    <a:pt x="27078" y="14948"/>
                  </a:lnTo>
                  <a:cubicBezTo>
                    <a:pt x="27924" y="12959"/>
                    <a:pt x="29522" y="12034"/>
                    <a:pt x="30994" y="12034"/>
                  </a:cubicBezTo>
                  <a:cubicBezTo>
                    <a:pt x="32662" y="12034"/>
                    <a:pt x="34168" y="13222"/>
                    <a:pt x="34235" y="15392"/>
                  </a:cubicBezTo>
                  <a:lnTo>
                    <a:pt x="34235" y="19825"/>
                  </a:lnTo>
                  <a:cubicBezTo>
                    <a:pt x="34235" y="21725"/>
                    <a:pt x="35755" y="23246"/>
                    <a:pt x="37655" y="23246"/>
                  </a:cubicBezTo>
                  <a:lnTo>
                    <a:pt x="127025" y="23246"/>
                  </a:lnTo>
                  <a:cubicBezTo>
                    <a:pt x="128925" y="23246"/>
                    <a:pt x="130477" y="21725"/>
                    <a:pt x="130477" y="19825"/>
                  </a:cubicBezTo>
                  <a:lnTo>
                    <a:pt x="130477" y="3421"/>
                  </a:lnTo>
                  <a:cubicBezTo>
                    <a:pt x="130477" y="1521"/>
                    <a:pt x="128925" y="1"/>
                    <a:pt x="127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16"/>
            <p:cNvSpPr/>
            <p:nvPr/>
          </p:nvSpPr>
          <p:spPr>
            <a:xfrm>
              <a:off x="4059775" y="1652875"/>
              <a:ext cx="340475" cy="340450"/>
            </a:xfrm>
            <a:custGeom>
              <a:avLst/>
              <a:gdLst/>
              <a:ahLst/>
              <a:cxnLst/>
              <a:rect l="l" t="t" r="r" b="b"/>
              <a:pathLst>
                <a:path w="13619" h="13618" extrusionOk="0">
                  <a:moveTo>
                    <a:pt x="6809" y="0"/>
                  </a:moveTo>
                  <a:cubicBezTo>
                    <a:pt x="3041" y="0"/>
                    <a:pt x="1" y="3041"/>
                    <a:pt x="1" y="6809"/>
                  </a:cubicBezTo>
                  <a:cubicBezTo>
                    <a:pt x="1" y="10578"/>
                    <a:pt x="3041" y="13618"/>
                    <a:pt x="6809" y="13618"/>
                  </a:cubicBezTo>
                  <a:cubicBezTo>
                    <a:pt x="10578" y="13618"/>
                    <a:pt x="13618" y="10578"/>
                    <a:pt x="13618" y="6809"/>
                  </a:cubicBezTo>
                  <a:cubicBezTo>
                    <a:pt x="13618" y="3041"/>
                    <a:pt x="10578" y="0"/>
                    <a:pt x="68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16"/>
            <p:cNvSpPr/>
            <p:nvPr/>
          </p:nvSpPr>
          <p:spPr>
            <a:xfrm>
              <a:off x="3771600" y="1793000"/>
              <a:ext cx="60975" cy="61000"/>
            </a:xfrm>
            <a:custGeom>
              <a:avLst/>
              <a:gdLst/>
              <a:ahLst/>
              <a:cxnLst/>
              <a:rect l="l" t="t" r="r" b="b"/>
              <a:pathLst>
                <a:path w="2439" h="2440" extrusionOk="0">
                  <a:moveTo>
                    <a:pt x="2439" y="1204"/>
                  </a:moveTo>
                  <a:cubicBezTo>
                    <a:pt x="2439" y="1869"/>
                    <a:pt x="1900" y="2439"/>
                    <a:pt x="1235" y="2439"/>
                  </a:cubicBezTo>
                  <a:cubicBezTo>
                    <a:pt x="538" y="2439"/>
                    <a:pt x="0" y="1869"/>
                    <a:pt x="0" y="1204"/>
                  </a:cubicBezTo>
                  <a:cubicBezTo>
                    <a:pt x="0" y="539"/>
                    <a:pt x="538" y="1"/>
                    <a:pt x="1235" y="1"/>
                  </a:cubicBezTo>
                  <a:cubicBezTo>
                    <a:pt x="1900" y="1"/>
                    <a:pt x="2439" y="539"/>
                    <a:pt x="2439" y="120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16"/>
            <p:cNvSpPr/>
            <p:nvPr/>
          </p:nvSpPr>
          <p:spPr>
            <a:xfrm>
              <a:off x="4631400" y="1564200"/>
              <a:ext cx="2341950" cy="517800"/>
            </a:xfrm>
            <a:custGeom>
              <a:avLst/>
              <a:gdLst/>
              <a:ahLst/>
              <a:cxnLst/>
              <a:rect l="l" t="t" r="r" b="b"/>
              <a:pathLst>
                <a:path w="93678" h="20712" extrusionOk="0">
                  <a:moveTo>
                    <a:pt x="2154" y="0"/>
                  </a:moveTo>
                  <a:cubicBezTo>
                    <a:pt x="982" y="0"/>
                    <a:pt x="1" y="982"/>
                    <a:pt x="1" y="2154"/>
                  </a:cubicBezTo>
                  <a:lnTo>
                    <a:pt x="1" y="18558"/>
                  </a:lnTo>
                  <a:cubicBezTo>
                    <a:pt x="1" y="19730"/>
                    <a:pt x="982" y="20712"/>
                    <a:pt x="2154" y="20712"/>
                  </a:cubicBezTo>
                  <a:lnTo>
                    <a:pt x="91524" y="20712"/>
                  </a:lnTo>
                  <a:cubicBezTo>
                    <a:pt x="92728" y="20712"/>
                    <a:pt x="93678" y="19730"/>
                    <a:pt x="93678" y="18558"/>
                  </a:cubicBezTo>
                  <a:lnTo>
                    <a:pt x="93678" y="2154"/>
                  </a:lnTo>
                  <a:cubicBezTo>
                    <a:pt x="93678" y="982"/>
                    <a:pt x="92728" y="0"/>
                    <a:pt x="91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0" algn="l" rtl="0">
                <a:lnSpc>
                  <a:spcPct val="10909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lvl="0" indent="0" algn="just" rtl="0">
                <a:lnSpc>
                  <a:spcPct val="109090"/>
                </a:lnSpc>
                <a:spcBef>
                  <a:spcPts val="1000"/>
                </a:spcBef>
                <a:spcAft>
                  <a:spcPts val="0"/>
                </a:spcAft>
                <a:buNone/>
              </a:pPr>
              <a:r>
                <a:rPr lang="en" sz="400" b="1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 </a:t>
              </a:r>
              <a:r>
                <a:rPr lang="en" sz="950" b="1" i="1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Position the sensor at the center of the evaporation pan to accurately measure water level changes.</a:t>
              </a:r>
              <a:endParaRPr sz="950" b="1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spcBef>
                  <a:spcPts val="1000"/>
                </a:spcBef>
                <a:spcAft>
                  <a:spcPts val="0"/>
                </a:spcAft>
                <a:buNone/>
              </a:pPr>
              <a:endParaRPr sz="950" b="1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284" name="Google Shape;1284;p16"/>
            <p:cNvSpPr/>
            <p:nvPr/>
          </p:nvSpPr>
          <p:spPr>
            <a:xfrm>
              <a:off x="595975" y="2986125"/>
              <a:ext cx="3262725" cy="581950"/>
            </a:xfrm>
            <a:custGeom>
              <a:avLst/>
              <a:gdLst/>
              <a:ahLst/>
              <a:cxnLst/>
              <a:rect l="l" t="t" r="r" b="b"/>
              <a:pathLst>
                <a:path w="130509" h="23278" extrusionOk="0">
                  <a:moveTo>
                    <a:pt x="3421" y="1"/>
                  </a:moveTo>
                  <a:cubicBezTo>
                    <a:pt x="1521" y="1"/>
                    <a:pt x="0" y="1552"/>
                    <a:pt x="0" y="3453"/>
                  </a:cubicBezTo>
                  <a:lnTo>
                    <a:pt x="0" y="19825"/>
                  </a:lnTo>
                  <a:cubicBezTo>
                    <a:pt x="0" y="21726"/>
                    <a:pt x="1521" y="23277"/>
                    <a:pt x="3421" y="23277"/>
                  </a:cubicBezTo>
                  <a:lnTo>
                    <a:pt x="92822" y="23277"/>
                  </a:lnTo>
                  <a:cubicBezTo>
                    <a:pt x="94723" y="23277"/>
                    <a:pt x="96274" y="21726"/>
                    <a:pt x="96274" y="19825"/>
                  </a:cubicBezTo>
                  <a:lnTo>
                    <a:pt x="96274" y="15392"/>
                  </a:lnTo>
                  <a:cubicBezTo>
                    <a:pt x="96325" y="13222"/>
                    <a:pt x="97823" y="12035"/>
                    <a:pt x="99487" y="12035"/>
                  </a:cubicBezTo>
                  <a:cubicBezTo>
                    <a:pt x="100956" y="12035"/>
                    <a:pt x="102554" y="12959"/>
                    <a:pt x="103400" y="14948"/>
                  </a:cubicBezTo>
                  <a:cubicBezTo>
                    <a:pt x="104667" y="17894"/>
                    <a:pt x="107612" y="19952"/>
                    <a:pt x="111032" y="19952"/>
                  </a:cubicBezTo>
                  <a:cubicBezTo>
                    <a:pt x="114389" y="19952"/>
                    <a:pt x="117271" y="17989"/>
                    <a:pt x="118601" y="15138"/>
                  </a:cubicBezTo>
                  <a:cubicBezTo>
                    <a:pt x="119811" y="12857"/>
                    <a:pt x="121689" y="11962"/>
                    <a:pt x="123366" y="11962"/>
                  </a:cubicBezTo>
                  <a:cubicBezTo>
                    <a:pt x="123971" y="11962"/>
                    <a:pt x="124550" y="12078"/>
                    <a:pt x="125062" y="12288"/>
                  </a:cubicBezTo>
                  <a:cubicBezTo>
                    <a:pt x="125125" y="12320"/>
                    <a:pt x="125188" y="12352"/>
                    <a:pt x="125252" y="12383"/>
                  </a:cubicBezTo>
                  <a:cubicBezTo>
                    <a:pt x="125315" y="12383"/>
                    <a:pt x="125378" y="12415"/>
                    <a:pt x="125410" y="12447"/>
                  </a:cubicBezTo>
                  <a:cubicBezTo>
                    <a:pt x="125505" y="12478"/>
                    <a:pt x="125568" y="12510"/>
                    <a:pt x="125632" y="12573"/>
                  </a:cubicBezTo>
                  <a:cubicBezTo>
                    <a:pt x="126138" y="12890"/>
                    <a:pt x="126392" y="13238"/>
                    <a:pt x="126645" y="13428"/>
                  </a:cubicBezTo>
                  <a:cubicBezTo>
                    <a:pt x="127057" y="13777"/>
                    <a:pt x="127563" y="13967"/>
                    <a:pt x="128165" y="13967"/>
                  </a:cubicBezTo>
                  <a:cubicBezTo>
                    <a:pt x="129432" y="13967"/>
                    <a:pt x="130509" y="12922"/>
                    <a:pt x="130509" y="11623"/>
                  </a:cubicBezTo>
                  <a:cubicBezTo>
                    <a:pt x="130509" y="10356"/>
                    <a:pt x="129432" y="9280"/>
                    <a:pt x="128165" y="9280"/>
                  </a:cubicBezTo>
                  <a:cubicBezTo>
                    <a:pt x="127563" y="9280"/>
                    <a:pt x="127057" y="9501"/>
                    <a:pt x="126645" y="9850"/>
                  </a:cubicBezTo>
                  <a:cubicBezTo>
                    <a:pt x="126392" y="10040"/>
                    <a:pt x="126138" y="10388"/>
                    <a:pt x="125632" y="10705"/>
                  </a:cubicBezTo>
                  <a:cubicBezTo>
                    <a:pt x="125568" y="10736"/>
                    <a:pt x="125505" y="10800"/>
                    <a:pt x="125410" y="10831"/>
                  </a:cubicBezTo>
                  <a:cubicBezTo>
                    <a:pt x="125378" y="10863"/>
                    <a:pt x="125315" y="10895"/>
                    <a:pt x="125283" y="10895"/>
                  </a:cubicBezTo>
                  <a:cubicBezTo>
                    <a:pt x="125188" y="10926"/>
                    <a:pt x="125157" y="10958"/>
                    <a:pt x="125062" y="10990"/>
                  </a:cubicBezTo>
                  <a:cubicBezTo>
                    <a:pt x="124550" y="11200"/>
                    <a:pt x="123971" y="11316"/>
                    <a:pt x="123366" y="11316"/>
                  </a:cubicBezTo>
                  <a:cubicBezTo>
                    <a:pt x="121689" y="11316"/>
                    <a:pt x="119811" y="10421"/>
                    <a:pt x="118601" y="8140"/>
                  </a:cubicBezTo>
                  <a:cubicBezTo>
                    <a:pt x="117271" y="5289"/>
                    <a:pt x="114389" y="3294"/>
                    <a:pt x="111032" y="3294"/>
                  </a:cubicBezTo>
                  <a:cubicBezTo>
                    <a:pt x="107612" y="3294"/>
                    <a:pt x="104667" y="5384"/>
                    <a:pt x="103400" y="8330"/>
                  </a:cubicBezTo>
                  <a:cubicBezTo>
                    <a:pt x="102569" y="10319"/>
                    <a:pt x="100972" y="11244"/>
                    <a:pt x="99500" y="11244"/>
                  </a:cubicBezTo>
                  <a:cubicBezTo>
                    <a:pt x="97832" y="11244"/>
                    <a:pt x="96325" y="10056"/>
                    <a:pt x="96274" y="7886"/>
                  </a:cubicBezTo>
                  <a:lnTo>
                    <a:pt x="96274" y="3453"/>
                  </a:lnTo>
                  <a:cubicBezTo>
                    <a:pt x="96274" y="1552"/>
                    <a:pt x="94723" y="1"/>
                    <a:pt x="9282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16"/>
            <p:cNvSpPr/>
            <p:nvPr/>
          </p:nvSpPr>
          <p:spPr>
            <a:xfrm>
              <a:off x="3201550" y="3106475"/>
              <a:ext cx="340475" cy="341250"/>
            </a:xfrm>
            <a:custGeom>
              <a:avLst/>
              <a:gdLst/>
              <a:ahLst/>
              <a:cxnLst/>
              <a:rect l="l" t="t" r="r" b="b"/>
              <a:pathLst>
                <a:path w="13619" h="13650" extrusionOk="0">
                  <a:moveTo>
                    <a:pt x="13618" y="6841"/>
                  </a:moveTo>
                  <a:cubicBezTo>
                    <a:pt x="13618" y="10578"/>
                    <a:pt x="10578" y="13650"/>
                    <a:pt x="6809" y="13650"/>
                  </a:cubicBezTo>
                  <a:cubicBezTo>
                    <a:pt x="3041" y="13650"/>
                    <a:pt x="0" y="10578"/>
                    <a:pt x="0" y="6841"/>
                  </a:cubicBezTo>
                  <a:cubicBezTo>
                    <a:pt x="0" y="3072"/>
                    <a:pt x="3041" y="0"/>
                    <a:pt x="6809" y="0"/>
                  </a:cubicBezTo>
                  <a:cubicBezTo>
                    <a:pt x="10578" y="0"/>
                    <a:pt x="13618" y="3072"/>
                    <a:pt x="13618" y="684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16"/>
            <p:cNvSpPr/>
            <p:nvPr/>
          </p:nvSpPr>
          <p:spPr>
            <a:xfrm>
              <a:off x="3769225" y="3246600"/>
              <a:ext cx="60975" cy="61000"/>
            </a:xfrm>
            <a:custGeom>
              <a:avLst/>
              <a:gdLst/>
              <a:ahLst/>
              <a:cxnLst/>
              <a:rect l="l" t="t" r="r" b="b"/>
              <a:pathLst>
                <a:path w="2439" h="2440" extrusionOk="0">
                  <a:moveTo>
                    <a:pt x="2439" y="1236"/>
                  </a:moveTo>
                  <a:cubicBezTo>
                    <a:pt x="2439" y="1901"/>
                    <a:pt x="1900" y="2439"/>
                    <a:pt x="1203" y="2439"/>
                  </a:cubicBezTo>
                  <a:cubicBezTo>
                    <a:pt x="538" y="2439"/>
                    <a:pt x="0" y="1901"/>
                    <a:pt x="0" y="1236"/>
                  </a:cubicBezTo>
                  <a:cubicBezTo>
                    <a:pt x="0" y="539"/>
                    <a:pt x="538" y="1"/>
                    <a:pt x="1203" y="1"/>
                  </a:cubicBezTo>
                  <a:cubicBezTo>
                    <a:pt x="1900" y="1"/>
                    <a:pt x="2439" y="539"/>
                    <a:pt x="2439" y="1236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16"/>
            <p:cNvSpPr/>
            <p:nvPr/>
          </p:nvSpPr>
          <p:spPr>
            <a:xfrm>
              <a:off x="627650" y="3018600"/>
              <a:ext cx="2342725" cy="517000"/>
            </a:xfrm>
            <a:custGeom>
              <a:avLst/>
              <a:gdLst/>
              <a:ahLst/>
              <a:cxnLst/>
              <a:rect l="l" t="t" r="r" b="b"/>
              <a:pathLst>
                <a:path w="93709" h="20680" extrusionOk="0">
                  <a:moveTo>
                    <a:pt x="2154" y="0"/>
                  </a:moveTo>
                  <a:cubicBezTo>
                    <a:pt x="982" y="0"/>
                    <a:pt x="0" y="950"/>
                    <a:pt x="0" y="2154"/>
                  </a:cubicBezTo>
                  <a:lnTo>
                    <a:pt x="0" y="18526"/>
                  </a:lnTo>
                  <a:cubicBezTo>
                    <a:pt x="0" y="19730"/>
                    <a:pt x="982" y="20680"/>
                    <a:pt x="2154" y="20680"/>
                  </a:cubicBezTo>
                  <a:lnTo>
                    <a:pt x="91555" y="20680"/>
                  </a:lnTo>
                  <a:cubicBezTo>
                    <a:pt x="92759" y="20680"/>
                    <a:pt x="93709" y="19730"/>
                    <a:pt x="93709" y="18526"/>
                  </a:cubicBezTo>
                  <a:lnTo>
                    <a:pt x="93709" y="2154"/>
                  </a:lnTo>
                  <a:cubicBezTo>
                    <a:pt x="93709" y="950"/>
                    <a:pt x="92727" y="0"/>
                    <a:pt x="915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0" algn="l" rtl="0">
                <a:lnSpc>
                  <a:spcPct val="10909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·</a:t>
              </a:r>
              <a:r>
                <a:rPr lang="en" sz="500" b="1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  	</a:t>
              </a:r>
              <a:endParaRPr sz="5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lnSpc>
                  <a:spcPct val="109090"/>
                </a:lnSpc>
                <a:spcBef>
                  <a:spcPts val="1000"/>
                </a:spcBef>
                <a:spcAft>
                  <a:spcPts val="0"/>
                </a:spcAft>
                <a:buNone/>
              </a:pPr>
              <a:r>
                <a:rPr lang="en" sz="1050" b="1" i="1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Mount the wind speed sensor at an elevated position to capture undisturbed wind flow.</a:t>
              </a:r>
              <a:endParaRPr sz="1050" b="1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spcBef>
                  <a:spcPts val="1000"/>
                </a:spcBef>
                <a:spcAft>
                  <a:spcPts val="0"/>
                </a:spcAft>
                <a:buNone/>
              </a:pPr>
              <a:endParaRPr sz="1200" b="1"/>
            </a:p>
          </p:txBody>
        </p:sp>
        <p:sp>
          <p:nvSpPr>
            <p:cNvPr id="1288" name="Google Shape;1288;p16"/>
            <p:cNvSpPr/>
            <p:nvPr/>
          </p:nvSpPr>
          <p:spPr>
            <a:xfrm>
              <a:off x="3769225" y="42156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2439" y="1236"/>
                  </a:moveTo>
                  <a:cubicBezTo>
                    <a:pt x="2439" y="1901"/>
                    <a:pt x="1900" y="2439"/>
                    <a:pt x="1203" y="2439"/>
                  </a:cubicBezTo>
                  <a:cubicBezTo>
                    <a:pt x="538" y="2439"/>
                    <a:pt x="0" y="1901"/>
                    <a:pt x="0" y="1236"/>
                  </a:cubicBezTo>
                  <a:cubicBezTo>
                    <a:pt x="0" y="571"/>
                    <a:pt x="538" y="0"/>
                    <a:pt x="1203" y="0"/>
                  </a:cubicBezTo>
                  <a:cubicBezTo>
                    <a:pt x="1900" y="0"/>
                    <a:pt x="2439" y="571"/>
                    <a:pt x="2439" y="1236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16"/>
            <p:cNvSpPr/>
            <p:nvPr/>
          </p:nvSpPr>
          <p:spPr>
            <a:xfrm>
              <a:off x="3178575" y="2137375"/>
              <a:ext cx="386400" cy="341300"/>
            </a:xfrm>
            <a:custGeom>
              <a:avLst/>
              <a:gdLst/>
              <a:ahLst/>
              <a:cxnLst/>
              <a:rect l="l" t="t" r="r" b="b"/>
              <a:pathLst>
                <a:path w="15456" h="13652" extrusionOk="0">
                  <a:moveTo>
                    <a:pt x="7736" y="1"/>
                  </a:moveTo>
                  <a:cubicBezTo>
                    <a:pt x="6877" y="1"/>
                    <a:pt x="6005" y="164"/>
                    <a:pt x="5163" y="508"/>
                  </a:cubicBezTo>
                  <a:cubicBezTo>
                    <a:pt x="1679" y="1933"/>
                    <a:pt x="1" y="5924"/>
                    <a:pt x="1426" y="9407"/>
                  </a:cubicBezTo>
                  <a:cubicBezTo>
                    <a:pt x="2507" y="12048"/>
                    <a:pt x="5062" y="13652"/>
                    <a:pt x="7752" y="13652"/>
                  </a:cubicBezTo>
                  <a:cubicBezTo>
                    <a:pt x="8611" y="13652"/>
                    <a:pt x="9483" y="13489"/>
                    <a:pt x="10325" y="13144"/>
                  </a:cubicBezTo>
                  <a:cubicBezTo>
                    <a:pt x="13809" y="11719"/>
                    <a:pt x="15455" y="7729"/>
                    <a:pt x="14062" y="4245"/>
                  </a:cubicBezTo>
                  <a:cubicBezTo>
                    <a:pt x="12982" y="1604"/>
                    <a:pt x="10426" y="1"/>
                    <a:pt x="7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" name="Google Shape;1290;p16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Sensor</a:t>
            </a: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 Placement Model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291" name="Google Shape;12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4100" y="2690700"/>
            <a:ext cx="242050" cy="24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2" name="Google Shape;129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5126" y="2018675"/>
            <a:ext cx="418775" cy="418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3" name="Google Shape;129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52836" y="3267177"/>
            <a:ext cx="343350" cy="28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4" name="Google Shape;129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33324" y="1523248"/>
            <a:ext cx="283605" cy="28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17"/>
          <p:cNvSpPr txBox="1"/>
          <p:nvPr/>
        </p:nvSpPr>
        <p:spPr>
          <a:xfrm>
            <a:off x="-667200" y="18792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Control</a:t>
            </a: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 Unit Design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300" name="Google Shape;1300;p17"/>
          <p:cNvSpPr txBox="1"/>
          <p:nvPr/>
        </p:nvSpPr>
        <p:spPr>
          <a:xfrm>
            <a:off x="5341600" y="3495025"/>
            <a:ext cx="7146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40%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01" name="Google Shape;1301;p17"/>
          <p:cNvSpPr txBox="1"/>
          <p:nvPr/>
        </p:nvSpPr>
        <p:spPr>
          <a:xfrm>
            <a:off x="3081425" y="3495025"/>
            <a:ext cx="7146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10%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02" name="Google Shape;1302;p17"/>
          <p:cNvSpPr txBox="1"/>
          <p:nvPr/>
        </p:nvSpPr>
        <p:spPr>
          <a:xfrm>
            <a:off x="5351938" y="1773575"/>
            <a:ext cx="7146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35%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03" name="Google Shape;1303;p17"/>
          <p:cNvSpPr txBox="1"/>
          <p:nvPr/>
        </p:nvSpPr>
        <p:spPr>
          <a:xfrm>
            <a:off x="3091763" y="1844325"/>
            <a:ext cx="7146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25%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304" name="Google Shape;13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400" y="892678"/>
            <a:ext cx="5162501" cy="3825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305" name="Google Shape;1305;p17"/>
          <p:cNvSpPr/>
          <p:nvPr/>
        </p:nvSpPr>
        <p:spPr>
          <a:xfrm flipH="1">
            <a:off x="6650865" y="1475962"/>
            <a:ext cx="1828872" cy="457223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55991" y="0"/>
                </a:moveTo>
                <a:lnTo>
                  <a:pt x="11939" y="0"/>
                </a:lnTo>
                <a:cubicBezTo>
                  <a:pt x="5352" y="0"/>
                  <a:pt x="0" y="5352"/>
                  <a:pt x="0" y="11939"/>
                </a:cubicBezTo>
                <a:lnTo>
                  <a:pt x="0" y="11939"/>
                </a:lnTo>
                <a:cubicBezTo>
                  <a:pt x="0" y="18526"/>
                  <a:pt x="5352" y="23878"/>
                  <a:pt x="11939" y="23878"/>
                </a:cubicBezTo>
                <a:lnTo>
                  <a:pt x="55991" y="23878"/>
                </a:lnTo>
                <a:cubicBezTo>
                  <a:pt x="62578" y="23878"/>
                  <a:pt x="67930" y="18526"/>
                  <a:pt x="67930" y="11939"/>
                </a:cubicBezTo>
                <a:cubicBezTo>
                  <a:pt x="67930" y="5352"/>
                  <a:pt x="62578" y="0"/>
                  <a:pt x="55991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6" name="Google Shape;1306;p17"/>
          <p:cNvSpPr/>
          <p:nvPr/>
        </p:nvSpPr>
        <p:spPr>
          <a:xfrm flipH="1">
            <a:off x="6655765" y="2126300"/>
            <a:ext cx="1828872" cy="457223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55991" y="0"/>
                </a:moveTo>
                <a:lnTo>
                  <a:pt x="11939" y="0"/>
                </a:lnTo>
                <a:cubicBezTo>
                  <a:pt x="5352" y="0"/>
                  <a:pt x="0" y="5352"/>
                  <a:pt x="0" y="11939"/>
                </a:cubicBezTo>
                <a:lnTo>
                  <a:pt x="0" y="11939"/>
                </a:lnTo>
                <a:cubicBezTo>
                  <a:pt x="0" y="18526"/>
                  <a:pt x="5352" y="23878"/>
                  <a:pt x="11939" y="23878"/>
                </a:cubicBezTo>
                <a:lnTo>
                  <a:pt x="55991" y="23878"/>
                </a:lnTo>
                <a:cubicBezTo>
                  <a:pt x="62578" y="23878"/>
                  <a:pt x="67930" y="18526"/>
                  <a:pt x="67930" y="11939"/>
                </a:cubicBezTo>
                <a:cubicBezTo>
                  <a:pt x="67930" y="5352"/>
                  <a:pt x="62578" y="0"/>
                  <a:pt x="55991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7" name="Google Shape;1307;p17"/>
          <p:cNvSpPr/>
          <p:nvPr/>
        </p:nvSpPr>
        <p:spPr>
          <a:xfrm flipH="1">
            <a:off x="6648215" y="2845025"/>
            <a:ext cx="1828872" cy="457223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55991" y="0"/>
                </a:moveTo>
                <a:lnTo>
                  <a:pt x="11939" y="0"/>
                </a:lnTo>
                <a:cubicBezTo>
                  <a:pt x="5352" y="0"/>
                  <a:pt x="0" y="5352"/>
                  <a:pt x="0" y="11939"/>
                </a:cubicBezTo>
                <a:lnTo>
                  <a:pt x="0" y="11939"/>
                </a:lnTo>
                <a:cubicBezTo>
                  <a:pt x="0" y="18526"/>
                  <a:pt x="5352" y="23878"/>
                  <a:pt x="11939" y="23878"/>
                </a:cubicBezTo>
                <a:lnTo>
                  <a:pt x="55991" y="23878"/>
                </a:lnTo>
                <a:cubicBezTo>
                  <a:pt x="62578" y="23878"/>
                  <a:pt x="67930" y="18526"/>
                  <a:pt x="67930" y="11939"/>
                </a:cubicBezTo>
                <a:cubicBezTo>
                  <a:pt x="67930" y="5352"/>
                  <a:pt x="62578" y="0"/>
                  <a:pt x="55991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8" name="Google Shape;1308;p17"/>
          <p:cNvSpPr/>
          <p:nvPr/>
        </p:nvSpPr>
        <p:spPr>
          <a:xfrm>
            <a:off x="6786273" y="1359598"/>
            <a:ext cx="1711352" cy="443194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11940" y="23879"/>
                </a:moveTo>
                <a:lnTo>
                  <a:pt x="55992" y="23879"/>
                </a:lnTo>
                <a:cubicBezTo>
                  <a:pt x="62579" y="23879"/>
                  <a:pt x="67931" y="18526"/>
                  <a:pt x="67931" y="11939"/>
                </a:cubicBezTo>
                <a:cubicBezTo>
                  <a:pt x="67931" y="5352"/>
                  <a:pt x="62579" y="0"/>
                  <a:pt x="55992" y="0"/>
                </a:cubicBezTo>
                <a:lnTo>
                  <a:pt x="11940" y="0"/>
                </a:lnTo>
                <a:cubicBezTo>
                  <a:pt x="5321" y="0"/>
                  <a:pt x="1" y="5352"/>
                  <a:pt x="1" y="11939"/>
                </a:cubicBezTo>
                <a:lnTo>
                  <a:pt x="1" y="11939"/>
                </a:lnTo>
                <a:cubicBezTo>
                  <a:pt x="1" y="18526"/>
                  <a:pt x="5321" y="23879"/>
                  <a:pt x="11940" y="238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Evaporimeter</a:t>
            </a:r>
            <a:endParaRPr/>
          </a:p>
        </p:txBody>
      </p:sp>
      <p:sp>
        <p:nvSpPr>
          <p:cNvPr id="1309" name="Google Shape;1309;p17"/>
          <p:cNvSpPr/>
          <p:nvPr/>
        </p:nvSpPr>
        <p:spPr>
          <a:xfrm>
            <a:off x="6777277" y="2049093"/>
            <a:ext cx="1711352" cy="443194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11940" y="23879"/>
                </a:moveTo>
                <a:lnTo>
                  <a:pt x="55992" y="23879"/>
                </a:lnTo>
                <a:cubicBezTo>
                  <a:pt x="62579" y="23879"/>
                  <a:pt x="67931" y="18526"/>
                  <a:pt x="67931" y="11939"/>
                </a:cubicBezTo>
                <a:cubicBezTo>
                  <a:pt x="67931" y="5352"/>
                  <a:pt x="62579" y="0"/>
                  <a:pt x="55992" y="0"/>
                </a:cubicBezTo>
                <a:lnTo>
                  <a:pt x="11940" y="0"/>
                </a:lnTo>
                <a:cubicBezTo>
                  <a:pt x="5321" y="0"/>
                  <a:pt x="1" y="5352"/>
                  <a:pt x="1" y="11939"/>
                </a:cubicBezTo>
                <a:lnTo>
                  <a:pt x="1" y="11939"/>
                </a:lnTo>
                <a:cubicBezTo>
                  <a:pt x="1" y="18526"/>
                  <a:pt x="5321" y="23879"/>
                  <a:pt x="11940" y="23879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Temperature and Humidity sensor</a:t>
            </a:r>
            <a:endParaRPr/>
          </a:p>
        </p:txBody>
      </p:sp>
      <p:sp>
        <p:nvSpPr>
          <p:cNvPr id="1310" name="Google Shape;1310;p17"/>
          <p:cNvSpPr/>
          <p:nvPr/>
        </p:nvSpPr>
        <p:spPr>
          <a:xfrm>
            <a:off x="6747590" y="2765646"/>
            <a:ext cx="1711352" cy="443194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11940" y="23879"/>
                </a:moveTo>
                <a:lnTo>
                  <a:pt x="55992" y="23879"/>
                </a:lnTo>
                <a:cubicBezTo>
                  <a:pt x="62579" y="23879"/>
                  <a:pt x="67931" y="18526"/>
                  <a:pt x="67931" y="11939"/>
                </a:cubicBezTo>
                <a:cubicBezTo>
                  <a:pt x="67931" y="5352"/>
                  <a:pt x="62579" y="0"/>
                  <a:pt x="55992" y="0"/>
                </a:cubicBezTo>
                <a:lnTo>
                  <a:pt x="11940" y="0"/>
                </a:lnTo>
                <a:cubicBezTo>
                  <a:pt x="5321" y="0"/>
                  <a:pt x="1" y="5352"/>
                  <a:pt x="1" y="11939"/>
                </a:cubicBezTo>
                <a:lnTo>
                  <a:pt x="1" y="11939"/>
                </a:lnTo>
                <a:cubicBezTo>
                  <a:pt x="1" y="18526"/>
                  <a:pt x="5321" y="23879"/>
                  <a:pt x="11940" y="238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Soil Moisture sensor</a:t>
            </a:r>
            <a:endParaRPr/>
          </a:p>
        </p:txBody>
      </p:sp>
      <p:sp>
        <p:nvSpPr>
          <p:cNvPr id="1311" name="Google Shape;1311;p17"/>
          <p:cNvSpPr/>
          <p:nvPr/>
        </p:nvSpPr>
        <p:spPr>
          <a:xfrm flipH="1">
            <a:off x="6648215" y="3563737"/>
            <a:ext cx="1828872" cy="457223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55991" y="0"/>
                </a:moveTo>
                <a:lnTo>
                  <a:pt x="11939" y="0"/>
                </a:lnTo>
                <a:cubicBezTo>
                  <a:pt x="5352" y="0"/>
                  <a:pt x="0" y="5352"/>
                  <a:pt x="0" y="11939"/>
                </a:cubicBezTo>
                <a:lnTo>
                  <a:pt x="0" y="11939"/>
                </a:lnTo>
                <a:cubicBezTo>
                  <a:pt x="0" y="18526"/>
                  <a:pt x="5352" y="23878"/>
                  <a:pt x="11939" y="23878"/>
                </a:cubicBezTo>
                <a:lnTo>
                  <a:pt x="55991" y="23878"/>
                </a:lnTo>
                <a:cubicBezTo>
                  <a:pt x="62578" y="23878"/>
                  <a:pt x="67930" y="18526"/>
                  <a:pt x="67930" y="11939"/>
                </a:cubicBezTo>
                <a:cubicBezTo>
                  <a:pt x="67930" y="5352"/>
                  <a:pt x="62578" y="0"/>
                  <a:pt x="55991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2" name="Google Shape;1312;p17"/>
          <p:cNvSpPr/>
          <p:nvPr/>
        </p:nvSpPr>
        <p:spPr>
          <a:xfrm>
            <a:off x="6780832" y="3477800"/>
            <a:ext cx="1711352" cy="443194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11940" y="23879"/>
                </a:moveTo>
                <a:lnTo>
                  <a:pt x="55992" y="23879"/>
                </a:lnTo>
                <a:cubicBezTo>
                  <a:pt x="62579" y="23879"/>
                  <a:pt x="67931" y="18526"/>
                  <a:pt x="67931" y="11939"/>
                </a:cubicBezTo>
                <a:cubicBezTo>
                  <a:pt x="67931" y="5352"/>
                  <a:pt x="62579" y="0"/>
                  <a:pt x="55992" y="0"/>
                </a:cubicBezTo>
                <a:lnTo>
                  <a:pt x="11940" y="0"/>
                </a:lnTo>
                <a:cubicBezTo>
                  <a:pt x="5321" y="0"/>
                  <a:pt x="1" y="5352"/>
                  <a:pt x="1" y="11939"/>
                </a:cubicBezTo>
                <a:lnTo>
                  <a:pt x="1" y="11939"/>
                </a:lnTo>
                <a:cubicBezTo>
                  <a:pt x="1" y="18526"/>
                  <a:pt x="5321" y="23879"/>
                  <a:pt x="11940" y="23879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Anemometer</a:t>
            </a:r>
            <a:endParaRPr/>
          </a:p>
        </p:txBody>
      </p:sp>
      <p:sp>
        <p:nvSpPr>
          <p:cNvPr id="1313" name="Google Shape;1313;p17"/>
          <p:cNvSpPr/>
          <p:nvPr/>
        </p:nvSpPr>
        <p:spPr>
          <a:xfrm flipH="1">
            <a:off x="6718579" y="723291"/>
            <a:ext cx="1711352" cy="443194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55991" y="0"/>
                </a:moveTo>
                <a:lnTo>
                  <a:pt x="11939" y="0"/>
                </a:lnTo>
                <a:cubicBezTo>
                  <a:pt x="5352" y="0"/>
                  <a:pt x="0" y="5352"/>
                  <a:pt x="0" y="11939"/>
                </a:cubicBezTo>
                <a:lnTo>
                  <a:pt x="0" y="11939"/>
                </a:lnTo>
                <a:cubicBezTo>
                  <a:pt x="0" y="18526"/>
                  <a:pt x="5352" y="23878"/>
                  <a:pt x="11939" y="23878"/>
                </a:cubicBezTo>
                <a:lnTo>
                  <a:pt x="55991" y="23878"/>
                </a:lnTo>
                <a:cubicBezTo>
                  <a:pt x="62578" y="23878"/>
                  <a:pt x="67930" y="18526"/>
                  <a:pt x="67930" y="11939"/>
                </a:cubicBezTo>
                <a:cubicBezTo>
                  <a:pt x="67930" y="5352"/>
                  <a:pt x="62578" y="0"/>
                  <a:pt x="55991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4" name="Google Shape;1314;p17"/>
          <p:cNvSpPr/>
          <p:nvPr/>
        </p:nvSpPr>
        <p:spPr>
          <a:xfrm>
            <a:off x="6836008" y="591100"/>
            <a:ext cx="1711352" cy="443194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11940" y="23879"/>
                </a:moveTo>
                <a:lnTo>
                  <a:pt x="55992" y="23879"/>
                </a:lnTo>
                <a:cubicBezTo>
                  <a:pt x="62579" y="23879"/>
                  <a:pt x="67931" y="18526"/>
                  <a:pt x="67931" y="11939"/>
                </a:cubicBezTo>
                <a:cubicBezTo>
                  <a:pt x="67931" y="5352"/>
                  <a:pt x="62579" y="0"/>
                  <a:pt x="55992" y="0"/>
                </a:cubicBezTo>
                <a:lnTo>
                  <a:pt x="11940" y="0"/>
                </a:lnTo>
                <a:cubicBezTo>
                  <a:pt x="5321" y="0"/>
                  <a:pt x="1" y="5352"/>
                  <a:pt x="1" y="11939"/>
                </a:cubicBezTo>
                <a:lnTo>
                  <a:pt x="1" y="11939"/>
                </a:lnTo>
                <a:cubicBezTo>
                  <a:pt x="1" y="18526"/>
                  <a:pt x="5321" y="23879"/>
                  <a:pt x="11940" y="23879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ESP32</a:t>
            </a:r>
            <a:endParaRPr/>
          </a:p>
        </p:txBody>
      </p:sp>
      <p:sp>
        <p:nvSpPr>
          <p:cNvPr id="1315" name="Google Shape;1315;p17"/>
          <p:cNvSpPr/>
          <p:nvPr/>
        </p:nvSpPr>
        <p:spPr>
          <a:xfrm flipH="1">
            <a:off x="6659812" y="4198707"/>
            <a:ext cx="1711352" cy="443194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55991" y="0"/>
                </a:moveTo>
                <a:lnTo>
                  <a:pt x="11939" y="0"/>
                </a:lnTo>
                <a:cubicBezTo>
                  <a:pt x="5352" y="0"/>
                  <a:pt x="0" y="5352"/>
                  <a:pt x="0" y="11939"/>
                </a:cubicBezTo>
                <a:lnTo>
                  <a:pt x="0" y="11939"/>
                </a:lnTo>
                <a:cubicBezTo>
                  <a:pt x="0" y="18526"/>
                  <a:pt x="5352" y="23878"/>
                  <a:pt x="11939" y="23878"/>
                </a:cubicBezTo>
                <a:lnTo>
                  <a:pt x="55991" y="23878"/>
                </a:lnTo>
                <a:cubicBezTo>
                  <a:pt x="62578" y="23878"/>
                  <a:pt x="67930" y="18526"/>
                  <a:pt x="67930" y="11939"/>
                </a:cubicBezTo>
                <a:cubicBezTo>
                  <a:pt x="67930" y="5352"/>
                  <a:pt x="62578" y="0"/>
                  <a:pt x="55991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6" name="Google Shape;1316;p17"/>
          <p:cNvSpPr/>
          <p:nvPr/>
        </p:nvSpPr>
        <p:spPr>
          <a:xfrm>
            <a:off x="6747604" y="4107503"/>
            <a:ext cx="1711352" cy="443194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11940" y="23879"/>
                </a:moveTo>
                <a:lnTo>
                  <a:pt x="55992" y="23879"/>
                </a:lnTo>
                <a:cubicBezTo>
                  <a:pt x="62579" y="23879"/>
                  <a:pt x="67931" y="18526"/>
                  <a:pt x="67931" y="11939"/>
                </a:cubicBezTo>
                <a:cubicBezTo>
                  <a:pt x="67931" y="5352"/>
                  <a:pt x="62579" y="0"/>
                  <a:pt x="55992" y="0"/>
                </a:cubicBezTo>
                <a:lnTo>
                  <a:pt x="11940" y="0"/>
                </a:lnTo>
                <a:cubicBezTo>
                  <a:pt x="5321" y="0"/>
                  <a:pt x="1" y="5352"/>
                  <a:pt x="1" y="11939"/>
                </a:cubicBezTo>
                <a:lnTo>
                  <a:pt x="1" y="11939"/>
                </a:lnTo>
                <a:cubicBezTo>
                  <a:pt x="1" y="18526"/>
                  <a:pt x="5321" y="23879"/>
                  <a:pt x="11940" y="238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Soil Moisture sensor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8"/>
          <p:cNvSpPr/>
          <p:nvPr/>
        </p:nvSpPr>
        <p:spPr>
          <a:xfrm>
            <a:off x="1862825" y="2774476"/>
            <a:ext cx="1518943" cy="1444365"/>
          </a:xfrm>
          <a:custGeom>
            <a:avLst/>
            <a:gdLst/>
            <a:ahLst/>
            <a:cxnLst/>
            <a:rect l="l" t="t" r="r" b="b"/>
            <a:pathLst>
              <a:path w="52888" h="59032" fill="none" extrusionOk="0">
                <a:moveTo>
                  <a:pt x="50259" y="59032"/>
                </a:moveTo>
                <a:lnTo>
                  <a:pt x="2629" y="59032"/>
                </a:lnTo>
                <a:cubicBezTo>
                  <a:pt x="1172" y="59032"/>
                  <a:pt x="0" y="57860"/>
                  <a:pt x="0" y="56403"/>
                </a:cubicBezTo>
                <a:lnTo>
                  <a:pt x="0" y="2629"/>
                </a:lnTo>
                <a:cubicBezTo>
                  <a:pt x="0" y="1173"/>
                  <a:pt x="1172" y="1"/>
                  <a:pt x="2629" y="1"/>
                </a:cubicBezTo>
                <a:lnTo>
                  <a:pt x="50259" y="1"/>
                </a:lnTo>
                <a:cubicBezTo>
                  <a:pt x="51716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59" y="59032"/>
                </a:cubicBezTo>
                <a:close/>
              </a:path>
            </a:pathLst>
          </a:custGeom>
          <a:noFill/>
          <a:ln w="10300" cap="flat" cmpd="sng">
            <a:solidFill>
              <a:srgbClr val="F2A365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2" name="Google Shape;1322;p18"/>
          <p:cNvSpPr/>
          <p:nvPr/>
        </p:nvSpPr>
        <p:spPr>
          <a:xfrm>
            <a:off x="3812874" y="2774476"/>
            <a:ext cx="1518972" cy="1444365"/>
          </a:xfrm>
          <a:custGeom>
            <a:avLst/>
            <a:gdLst/>
            <a:ahLst/>
            <a:cxnLst/>
            <a:rect l="l" t="t" r="r" b="b"/>
            <a:pathLst>
              <a:path w="52889" h="59032" fill="none" extrusionOk="0">
                <a:moveTo>
                  <a:pt x="50260" y="59032"/>
                </a:moveTo>
                <a:lnTo>
                  <a:pt x="2629" y="59032"/>
                </a:lnTo>
                <a:cubicBezTo>
                  <a:pt x="1173" y="59032"/>
                  <a:pt x="1" y="57860"/>
                  <a:pt x="1" y="56403"/>
                </a:cubicBezTo>
                <a:lnTo>
                  <a:pt x="1" y="2629"/>
                </a:lnTo>
                <a:cubicBezTo>
                  <a:pt x="1" y="1173"/>
                  <a:pt x="1173" y="1"/>
                  <a:pt x="2629" y="1"/>
                </a:cubicBezTo>
                <a:lnTo>
                  <a:pt x="50260" y="1"/>
                </a:lnTo>
                <a:cubicBezTo>
                  <a:pt x="51685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57" y="57860"/>
                  <a:pt x="51685" y="59032"/>
                  <a:pt x="50260" y="59032"/>
                </a:cubicBezTo>
                <a:close/>
              </a:path>
            </a:pathLst>
          </a:custGeom>
          <a:noFill/>
          <a:ln w="10300" cap="flat" cmpd="sng">
            <a:solidFill>
              <a:srgbClr val="222831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3" name="Google Shape;1323;p18"/>
          <p:cNvSpPr/>
          <p:nvPr/>
        </p:nvSpPr>
        <p:spPr>
          <a:xfrm>
            <a:off x="5762032" y="2774476"/>
            <a:ext cx="1518972" cy="1444365"/>
          </a:xfrm>
          <a:custGeom>
            <a:avLst/>
            <a:gdLst/>
            <a:ahLst/>
            <a:cxnLst/>
            <a:rect l="l" t="t" r="r" b="b"/>
            <a:pathLst>
              <a:path w="52889" h="59032" fill="none" extrusionOk="0">
                <a:moveTo>
                  <a:pt x="50260" y="59032"/>
                </a:moveTo>
                <a:lnTo>
                  <a:pt x="2629" y="59032"/>
                </a:lnTo>
                <a:cubicBezTo>
                  <a:pt x="1172" y="59032"/>
                  <a:pt x="1" y="57860"/>
                  <a:pt x="1" y="56403"/>
                </a:cubicBezTo>
                <a:lnTo>
                  <a:pt x="1" y="2629"/>
                </a:lnTo>
                <a:cubicBezTo>
                  <a:pt x="1" y="1173"/>
                  <a:pt x="1172" y="1"/>
                  <a:pt x="2629" y="1"/>
                </a:cubicBezTo>
                <a:lnTo>
                  <a:pt x="50260" y="1"/>
                </a:lnTo>
                <a:cubicBezTo>
                  <a:pt x="51716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60" y="59032"/>
                </a:cubicBezTo>
                <a:close/>
              </a:path>
            </a:pathLst>
          </a:custGeom>
          <a:noFill/>
          <a:ln w="10300" cap="flat" cmpd="sng">
            <a:solidFill>
              <a:srgbClr val="C4C4C4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4" name="Google Shape;1324;p18"/>
          <p:cNvGrpSpPr/>
          <p:nvPr/>
        </p:nvGrpSpPr>
        <p:grpSpPr>
          <a:xfrm>
            <a:off x="2108064" y="1461521"/>
            <a:ext cx="1028438" cy="1111795"/>
            <a:chOff x="643984" y="1201022"/>
            <a:chExt cx="1312620" cy="1419011"/>
          </a:xfrm>
        </p:grpSpPr>
        <p:sp>
          <p:nvSpPr>
            <p:cNvPr id="1325" name="Google Shape;1325;p18"/>
            <p:cNvSpPr/>
            <p:nvPr/>
          </p:nvSpPr>
          <p:spPr>
            <a:xfrm>
              <a:off x="1135323" y="2249445"/>
              <a:ext cx="334013" cy="370588"/>
            </a:xfrm>
            <a:custGeom>
              <a:avLst/>
              <a:gdLst/>
              <a:ahLst/>
              <a:cxnLst/>
              <a:rect l="l" t="t" r="r" b="b"/>
              <a:pathLst>
                <a:path w="10420" h="11561" extrusionOk="0">
                  <a:moveTo>
                    <a:pt x="0" y="1"/>
                  </a:moveTo>
                  <a:lnTo>
                    <a:pt x="5226" y="11560"/>
                  </a:lnTo>
                  <a:lnTo>
                    <a:pt x="10419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8"/>
            <p:cNvSpPr/>
            <p:nvPr/>
          </p:nvSpPr>
          <p:spPr>
            <a:xfrm>
              <a:off x="643984" y="1201022"/>
              <a:ext cx="1307556" cy="1152826"/>
            </a:xfrm>
            <a:custGeom>
              <a:avLst/>
              <a:gdLst/>
              <a:ahLst/>
              <a:cxnLst/>
              <a:rect l="l" t="t" r="r" b="b"/>
              <a:pathLst>
                <a:path w="40791" h="35964" extrusionOk="0">
                  <a:moveTo>
                    <a:pt x="20535" y="1"/>
                  </a:moveTo>
                  <a:cubicBezTo>
                    <a:pt x="14951" y="1"/>
                    <a:pt x="9434" y="2456"/>
                    <a:pt x="5796" y="7119"/>
                  </a:cubicBezTo>
                  <a:cubicBezTo>
                    <a:pt x="1" y="14530"/>
                    <a:pt x="1046" y="24917"/>
                    <a:pt x="7918" y="31124"/>
                  </a:cubicBezTo>
                  <a:cubicBezTo>
                    <a:pt x="8393" y="31536"/>
                    <a:pt x="8868" y="31948"/>
                    <a:pt x="9375" y="32296"/>
                  </a:cubicBezTo>
                  <a:cubicBezTo>
                    <a:pt x="12719" y="34769"/>
                    <a:pt x="16646" y="35963"/>
                    <a:pt x="20541" y="35963"/>
                  </a:cubicBezTo>
                  <a:cubicBezTo>
                    <a:pt x="26125" y="35963"/>
                    <a:pt x="31642" y="33508"/>
                    <a:pt x="35280" y="28844"/>
                  </a:cubicBezTo>
                  <a:cubicBezTo>
                    <a:pt x="40790" y="21782"/>
                    <a:pt x="40094" y="11996"/>
                    <a:pt x="34076" y="5726"/>
                  </a:cubicBezTo>
                  <a:cubicBezTo>
                    <a:pt x="33348" y="4966"/>
                    <a:pt x="32588" y="4301"/>
                    <a:pt x="31701" y="3668"/>
                  </a:cubicBezTo>
                  <a:cubicBezTo>
                    <a:pt x="28357" y="1195"/>
                    <a:pt x="24430" y="1"/>
                    <a:pt x="2053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8"/>
            <p:cNvSpPr/>
            <p:nvPr/>
          </p:nvSpPr>
          <p:spPr>
            <a:xfrm>
              <a:off x="902861" y="1384569"/>
              <a:ext cx="1053744" cy="969279"/>
            </a:xfrm>
            <a:custGeom>
              <a:avLst/>
              <a:gdLst/>
              <a:ahLst/>
              <a:cxnLst/>
              <a:rect l="l" t="t" r="r" b="b"/>
              <a:pathLst>
                <a:path w="32873" h="30238" extrusionOk="0">
                  <a:moveTo>
                    <a:pt x="26159" y="0"/>
                  </a:moveTo>
                  <a:lnTo>
                    <a:pt x="17196" y="8709"/>
                  </a:lnTo>
                  <a:lnTo>
                    <a:pt x="8772" y="16880"/>
                  </a:lnTo>
                  <a:lnTo>
                    <a:pt x="0" y="25398"/>
                  </a:lnTo>
                  <a:cubicBezTo>
                    <a:pt x="444" y="25810"/>
                    <a:pt x="919" y="26222"/>
                    <a:pt x="1425" y="26570"/>
                  </a:cubicBezTo>
                  <a:cubicBezTo>
                    <a:pt x="4770" y="29043"/>
                    <a:pt x="8702" y="30237"/>
                    <a:pt x="12603" y="30237"/>
                  </a:cubicBezTo>
                  <a:cubicBezTo>
                    <a:pt x="18196" y="30237"/>
                    <a:pt x="23724" y="27782"/>
                    <a:pt x="27362" y="23118"/>
                  </a:cubicBezTo>
                  <a:cubicBezTo>
                    <a:pt x="32873" y="16056"/>
                    <a:pt x="32176" y="6270"/>
                    <a:pt x="2615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8"/>
            <p:cNvSpPr/>
            <p:nvPr/>
          </p:nvSpPr>
          <p:spPr>
            <a:xfrm>
              <a:off x="933313" y="1436018"/>
              <a:ext cx="712647" cy="662513"/>
            </a:xfrm>
            <a:custGeom>
              <a:avLst/>
              <a:gdLst/>
              <a:ahLst/>
              <a:cxnLst/>
              <a:rect l="l" t="t" r="r" b="b"/>
              <a:pathLst>
                <a:path w="22232" h="20668" extrusionOk="0">
                  <a:moveTo>
                    <a:pt x="11090" y="1"/>
                  </a:moveTo>
                  <a:cubicBezTo>
                    <a:pt x="6114" y="1"/>
                    <a:pt x="1745" y="3613"/>
                    <a:pt x="919" y="8687"/>
                  </a:cubicBezTo>
                  <a:cubicBezTo>
                    <a:pt x="0" y="14324"/>
                    <a:pt x="3832" y="19613"/>
                    <a:pt x="9469" y="20532"/>
                  </a:cubicBezTo>
                  <a:cubicBezTo>
                    <a:pt x="10032" y="20623"/>
                    <a:pt x="10591" y="20668"/>
                    <a:pt x="11142" y="20668"/>
                  </a:cubicBezTo>
                  <a:cubicBezTo>
                    <a:pt x="16118" y="20668"/>
                    <a:pt x="20487" y="17059"/>
                    <a:pt x="21314" y="12013"/>
                  </a:cubicBezTo>
                  <a:cubicBezTo>
                    <a:pt x="22232" y="6376"/>
                    <a:pt x="18400" y="1055"/>
                    <a:pt x="12763" y="137"/>
                  </a:cubicBezTo>
                  <a:cubicBezTo>
                    <a:pt x="12201" y="45"/>
                    <a:pt x="11642" y="1"/>
                    <a:pt x="110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" name="Google Shape;1329;p18"/>
          <p:cNvGrpSpPr/>
          <p:nvPr/>
        </p:nvGrpSpPr>
        <p:grpSpPr>
          <a:xfrm>
            <a:off x="6024389" y="1461521"/>
            <a:ext cx="994256" cy="1111795"/>
            <a:chOff x="5044655" y="1201022"/>
            <a:chExt cx="1268993" cy="1419011"/>
          </a:xfrm>
        </p:grpSpPr>
        <p:sp>
          <p:nvSpPr>
            <p:cNvPr id="1330" name="Google Shape;1330;p18"/>
            <p:cNvSpPr/>
            <p:nvPr/>
          </p:nvSpPr>
          <p:spPr>
            <a:xfrm>
              <a:off x="5502497" y="2249445"/>
              <a:ext cx="335039" cy="370588"/>
            </a:xfrm>
            <a:custGeom>
              <a:avLst/>
              <a:gdLst/>
              <a:ahLst/>
              <a:cxnLst/>
              <a:rect l="l" t="t" r="r" b="b"/>
              <a:pathLst>
                <a:path w="10452" h="11561" extrusionOk="0">
                  <a:moveTo>
                    <a:pt x="1" y="1"/>
                  </a:moveTo>
                  <a:lnTo>
                    <a:pt x="5226" y="11560"/>
                  </a:lnTo>
                  <a:lnTo>
                    <a:pt x="1045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8"/>
            <p:cNvSpPr/>
            <p:nvPr/>
          </p:nvSpPr>
          <p:spPr>
            <a:xfrm>
              <a:off x="5044655" y="1201022"/>
              <a:ext cx="1268993" cy="1152826"/>
            </a:xfrm>
            <a:custGeom>
              <a:avLst/>
              <a:gdLst/>
              <a:ahLst/>
              <a:cxnLst/>
              <a:rect l="l" t="t" r="r" b="b"/>
              <a:pathLst>
                <a:path w="39588" h="35964" extrusionOk="0">
                  <a:moveTo>
                    <a:pt x="19142" y="1"/>
                  </a:moveTo>
                  <a:cubicBezTo>
                    <a:pt x="13558" y="1"/>
                    <a:pt x="8041" y="2456"/>
                    <a:pt x="4403" y="7119"/>
                  </a:cubicBezTo>
                  <a:cubicBezTo>
                    <a:pt x="2788" y="9210"/>
                    <a:pt x="1679" y="11490"/>
                    <a:pt x="1109" y="13897"/>
                  </a:cubicBezTo>
                  <a:cubicBezTo>
                    <a:pt x="1" y="18520"/>
                    <a:pt x="824" y="23397"/>
                    <a:pt x="3390" y="27451"/>
                  </a:cubicBezTo>
                  <a:cubicBezTo>
                    <a:pt x="4086" y="28496"/>
                    <a:pt x="4878" y="29509"/>
                    <a:pt x="5796" y="30428"/>
                  </a:cubicBezTo>
                  <a:cubicBezTo>
                    <a:pt x="6430" y="31093"/>
                    <a:pt x="7158" y="31726"/>
                    <a:pt x="7950" y="32296"/>
                  </a:cubicBezTo>
                  <a:cubicBezTo>
                    <a:pt x="11294" y="34769"/>
                    <a:pt x="15222" y="35963"/>
                    <a:pt x="19116" y="35963"/>
                  </a:cubicBezTo>
                  <a:cubicBezTo>
                    <a:pt x="24700" y="35963"/>
                    <a:pt x="30217" y="33508"/>
                    <a:pt x="33855" y="28844"/>
                  </a:cubicBezTo>
                  <a:cubicBezTo>
                    <a:pt x="39587" y="21497"/>
                    <a:pt x="38637" y="11236"/>
                    <a:pt x="31955" y="4998"/>
                  </a:cubicBezTo>
                  <a:cubicBezTo>
                    <a:pt x="31448" y="4523"/>
                    <a:pt x="30878" y="4079"/>
                    <a:pt x="30308" y="3668"/>
                  </a:cubicBezTo>
                  <a:cubicBezTo>
                    <a:pt x="26964" y="1195"/>
                    <a:pt x="23037" y="1"/>
                    <a:pt x="1914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8"/>
            <p:cNvSpPr/>
            <p:nvPr/>
          </p:nvSpPr>
          <p:spPr>
            <a:xfrm>
              <a:off x="5230446" y="1361201"/>
              <a:ext cx="1083203" cy="992647"/>
            </a:xfrm>
            <a:custGeom>
              <a:avLst/>
              <a:gdLst/>
              <a:ahLst/>
              <a:cxnLst/>
              <a:rect l="l" t="t" r="r" b="b"/>
              <a:pathLst>
                <a:path w="33792" h="30967" extrusionOk="0">
                  <a:moveTo>
                    <a:pt x="26159" y="1"/>
                  </a:moveTo>
                  <a:lnTo>
                    <a:pt x="19255" y="6714"/>
                  </a:lnTo>
                  <a:lnTo>
                    <a:pt x="0" y="25431"/>
                  </a:lnTo>
                  <a:cubicBezTo>
                    <a:pt x="634" y="26096"/>
                    <a:pt x="1362" y="26729"/>
                    <a:pt x="2154" y="27299"/>
                  </a:cubicBezTo>
                  <a:cubicBezTo>
                    <a:pt x="5498" y="29772"/>
                    <a:pt x="9426" y="30966"/>
                    <a:pt x="13320" y="30966"/>
                  </a:cubicBezTo>
                  <a:cubicBezTo>
                    <a:pt x="18904" y="30966"/>
                    <a:pt x="24421" y="28511"/>
                    <a:pt x="28059" y="23847"/>
                  </a:cubicBezTo>
                  <a:cubicBezTo>
                    <a:pt x="33791" y="16500"/>
                    <a:pt x="32841" y="6239"/>
                    <a:pt x="261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8"/>
            <p:cNvSpPr/>
            <p:nvPr/>
          </p:nvSpPr>
          <p:spPr>
            <a:xfrm>
              <a:off x="5297441" y="1466470"/>
              <a:ext cx="712679" cy="662513"/>
            </a:xfrm>
            <a:custGeom>
              <a:avLst/>
              <a:gdLst/>
              <a:ahLst/>
              <a:cxnLst/>
              <a:rect l="l" t="t" r="r" b="b"/>
              <a:pathLst>
                <a:path w="22233" h="20668" extrusionOk="0">
                  <a:moveTo>
                    <a:pt x="11098" y="1"/>
                  </a:moveTo>
                  <a:cubicBezTo>
                    <a:pt x="6140" y="1"/>
                    <a:pt x="1746" y="3610"/>
                    <a:pt x="919" y="8656"/>
                  </a:cubicBezTo>
                  <a:cubicBezTo>
                    <a:pt x="1" y="14293"/>
                    <a:pt x="3833" y="19613"/>
                    <a:pt x="9438" y="20532"/>
                  </a:cubicBezTo>
                  <a:cubicBezTo>
                    <a:pt x="10000" y="20623"/>
                    <a:pt x="10559" y="20668"/>
                    <a:pt x="11111" y="20668"/>
                  </a:cubicBezTo>
                  <a:cubicBezTo>
                    <a:pt x="16093" y="20668"/>
                    <a:pt x="20487" y="17056"/>
                    <a:pt x="21314" y="11981"/>
                  </a:cubicBezTo>
                  <a:cubicBezTo>
                    <a:pt x="22232" y="6376"/>
                    <a:pt x="18400" y="1055"/>
                    <a:pt x="12763" y="137"/>
                  </a:cubicBezTo>
                  <a:cubicBezTo>
                    <a:pt x="12204" y="45"/>
                    <a:pt x="11647" y="1"/>
                    <a:pt x="110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8"/>
            <p:cNvSpPr/>
            <p:nvPr/>
          </p:nvSpPr>
          <p:spPr>
            <a:xfrm>
              <a:off x="5746147" y="1705760"/>
              <a:ext cx="40646" cy="180309"/>
            </a:xfrm>
            <a:custGeom>
              <a:avLst/>
              <a:gdLst/>
              <a:ahLst/>
              <a:cxnLst/>
              <a:rect l="l" t="t" r="r" b="b"/>
              <a:pathLst>
                <a:path w="1268" h="5625" extrusionOk="0">
                  <a:moveTo>
                    <a:pt x="539" y="0"/>
                  </a:moveTo>
                  <a:cubicBezTo>
                    <a:pt x="475" y="0"/>
                    <a:pt x="409" y="16"/>
                    <a:pt x="349" y="51"/>
                  </a:cubicBezTo>
                  <a:cubicBezTo>
                    <a:pt x="127" y="146"/>
                    <a:pt x="0" y="399"/>
                    <a:pt x="95" y="621"/>
                  </a:cubicBezTo>
                  <a:cubicBezTo>
                    <a:pt x="285" y="1032"/>
                    <a:pt x="349" y="1444"/>
                    <a:pt x="349" y="1856"/>
                  </a:cubicBezTo>
                  <a:lnTo>
                    <a:pt x="349" y="5149"/>
                  </a:lnTo>
                  <a:cubicBezTo>
                    <a:pt x="349" y="5403"/>
                    <a:pt x="570" y="5624"/>
                    <a:pt x="792" y="5624"/>
                  </a:cubicBezTo>
                  <a:cubicBezTo>
                    <a:pt x="1045" y="5624"/>
                    <a:pt x="1267" y="5403"/>
                    <a:pt x="1267" y="5149"/>
                  </a:cubicBezTo>
                  <a:lnTo>
                    <a:pt x="1267" y="1856"/>
                  </a:lnTo>
                  <a:cubicBezTo>
                    <a:pt x="1267" y="1317"/>
                    <a:pt x="1140" y="779"/>
                    <a:pt x="950" y="272"/>
                  </a:cubicBezTo>
                  <a:cubicBezTo>
                    <a:pt x="881" y="111"/>
                    <a:pt x="712" y="0"/>
                    <a:pt x="53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8"/>
            <p:cNvSpPr/>
            <p:nvPr/>
          </p:nvSpPr>
          <p:spPr>
            <a:xfrm>
              <a:off x="5520768" y="1632258"/>
              <a:ext cx="217269" cy="184765"/>
            </a:xfrm>
            <a:custGeom>
              <a:avLst/>
              <a:gdLst/>
              <a:ahLst/>
              <a:cxnLst/>
              <a:rect l="l" t="t" r="r" b="b"/>
              <a:pathLst>
                <a:path w="6778" h="5764" extrusionOk="0">
                  <a:moveTo>
                    <a:pt x="4149" y="0"/>
                  </a:moveTo>
                  <a:cubicBezTo>
                    <a:pt x="1838" y="0"/>
                    <a:pt x="1" y="1869"/>
                    <a:pt x="1" y="4149"/>
                  </a:cubicBezTo>
                  <a:lnTo>
                    <a:pt x="1" y="5321"/>
                  </a:lnTo>
                  <a:cubicBezTo>
                    <a:pt x="1" y="5574"/>
                    <a:pt x="191" y="5764"/>
                    <a:pt x="444" y="5764"/>
                  </a:cubicBezTo>
                  <a:cubicBezTo>
                    <a:pt x="697" y="5764"/>
                    <a:pt x="887" y="5574"/>
                    <a:pt x="887" y="5321"/>
                  </a:cubicBezTo>
                  <a:lnTo>
                    <a:pt x="887" y="4149"/>
                  </a:lnTo>
                  <a:cubicBezTo>
                    <a:pt x="887" y="2375"/>
                    <a:pt x="2344" y="919"/>
                    <a:pt x="4118" y="919"/>
                  </a:cubicBezTo>
                  <a:cubicBezTo>
                    <a:pt x="4814" y="919"/>
                    <a:pt x="5448" y="1109"/>
                    <a:pt x="6018" y="1489"/>
                  </a:cubicBezTo>
                  <a:cubicBezTo>
                    <a:pt x="6097" y="1555"/>
                    <a:pt x="6193" y="1588"/>
                    <a:pt x="6287" y="1588"/>
                  </a:cubicBezTo>
                  <a:cubicBezTo>
                    <a:pt x="6418" y="1588"/>
                    <a:pt x="6546" y="1523"/>
                    <a:pt x="6620" y="1394"/>
                  </a:cubicBezTo>
                  <a:cubicBezTo>
                    <a:pt x="6778" y="1204"/>
                    <a:pt x="6715" y="919"/>
                    <a:pt x="6525" y="760"/>
                  </a:cubicBezTo>
                  <a:cubicBezTo>
                    <a:pt x="5828" y="254"/>
                    <a:pt x="5004" y="0"/>
                    <a:pt x="41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8"/>
            <p:cNvSpPr/>
            <p:nvPr/>
          </p:nvSpPr>
          <p:spPr>
            <a:xfrm>
              <a:off x="5578627" y="1691143"/>
              <a:ext cx="149280" cy="272083"/>
            </a:xfrm>
            <a:custGeom>
              <a:avLst/>
              <a:gdLst/>
              <a:ahLst/>
              <a:cxnLst/>
              <a:rect l="l" t="t" r="r" b="b"/>
              <a:pathLst>
                <a:path w="4657" h="8488" extrusionOk="0">
                  <a:moveTo>
                    <a:pt x="2344" y="0"/>
                  </a:moveTo>
                  <a:cubicBezTo>
                    <a:pt x="1046" y="0"/>
                    <a:pt x="1" y="1045"/>
                    <a:pt x="1" y="2312"/>
                  </a:cubicBezTo>
                  <a:lnTo>
                    <a:pt x="1" y="6239"/>
                  </a:lnTo>
                  <a:cubicBezTo>
                    <a:pt x="1" y="6460"/>
                    <a:pt x="191" y="6682"/>
                    <a:pt x="444" y="6682"/>
                  </a:cubicBezTo>
                  <a:cubicBezTo>
                    <a:pt x="698" y="6682"/>
                    <a:pt x="888" y="6460"/>
                    <a:pt x="888" y="6239"/>
                  </a:cubicBezTo>
                  <a:lnTo>
                    <a:pt x="888" y="2312"/>
                  </a:lnTo>
                  <a:cubicBezTo>
                    <a:pt x="888" y="1520"/>
                    <a:pt x="1553" y="887"/>
                    <a:pt x="2344" y="887"/>
                  </a:cubicBezTo>
                  <a:cubicBezTo>
                    <a:pt x="2693" y="887"/>
                    <a:pt x="3073" y="1045"/>
                    <a:pt x="3326" y="1298"/>
                  </a:cubicBezTo>
                  <a:cubicBezTo>
                    <a:pt x="3611" y="1583"/>
                    <a:pt x="3738" y="1932"/>
                    <a:pt x="3738" y="2312"/>
                  </a:cubicBezTo>
                  <a:lnTo>
                    <a:pt x="3738" y="8012"/>
                  </a:lnTo>
                  <a:cubicBezTo>
                    <a:pt x="3738" y="8266"/>
                    <a:pt x="3960" y="8487"/>
                    <a:pt x="4213" y="8487"/>
                  </a:cubicBezTo>
                  <a:cubicBezTo>
                    <a:pt x="4466" y="8487"/>
                    <a:pt x="4656" y="8266"/>
                    <a:pt x="4656" y="8012"/>
                  </a:cubicBezTo>
                  <a:lnTo>
                    <a:pt x="4656" y="2312"/>
                  </a:lnTo>
                  <a:cubicBezTo>
                    <a:pt x="4656" y="1710"/>
                    <a:pt x="4403" y="1108"/>
                    <a:pt x="3960" y="665"/>
                  </a:cubicBezTo>
                  <a:cubicBezTo>
                    <a:pt x="3548" y="222"/>
                    <a:pt x="2946" y="0"/>
                    <a:pt x="234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18"/>
            <p:cNvSpPr/>
            <p:nvPr/>
          </p:nvSpPr>
          <p:spPr>
            <a:xfrm>
              <a:off x="5521794" y="1841385"/>
              <a:ext cx="29459" cy="120815"/>
            </a:xfrm>
            <a:custGeom>
              <a:avLst/>
              <a:gdLst/>
              <a:ahLst/>
              <a:cxnLst/>
              <a:rect l="l" t="t" r="r" b="b"/>
              <a:pathLst>
                <a:path w="919" h="3769" extrusionOk="0">
                  <a:moveTo>
                    <a:pt x="444" y="0"/>
                  </a:moveTo>
                  <a:cubicBezTo>
                    <a:pt x="190" y="0"/>
                    <a:pt x="0" y="190"/>
                    <a:pt x="0" y="443"/>
                  </a:cubicBezTo>
                  <a:lnTo>
                    <a:pt x="0" y="3325"/>
                  </a:lnTo>
                  <a:cubicBezTo>
                    <a:pt x="0" y="3579"/>
                    <a:pt x="190" y="3769"/>
                    <a:pt x="444" y="3769"/>
                  </a:cubicBezTo>
                  <a:cubicBezTo>
                    <a:pt x="697" y="3769"/>
                    <a:pt x="919" y="3579"/>
                    <a:pt x="919" y="3325"/>
                  </a:cubicBezTo>
                  <a:lnTo>
                    <a:pt x="919" y="443"/>
                  </a:lnTo>
                  <a:cubicBezTo>
                    <a:pt x="919" y="190"/>
                    <a:pt x="697" y="0"/>
                    <a:pt x="44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8"/>
            <p:cNvSpPr/>
            <p:nvPr/>
          </p:nvSpPr>
          <p:spPr>
            <a:xfrm>
              <a:off x="5756276" y="1891102"/>
              <a:ext cx="28465" cy="72124"/>
            </a:xfrm>
            <a:custGeom>
              <a:avLst/>
              <a:gdLst/>
              <a:ahLst/>
              <a:cxnLst/>
              <a:rect l="l" t="t" r="r" b="b"/>
              <a:pathLst>
                <a:path w="888" h="2250" extrusionOk="0">
                  <a:moveTo>
                    <a:pt x="444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774"/>
                  </a:lnTo>
                  <a:cubicBezTo>
                    <a:pt x="1" y="2028"/>
                    <a:pt x="191" y="2249"/>
                    <a:pt x="444" y="2249"/>
                  </a:cubicBezTo>
                  <a:cubicBezTo>
                    <a:pt x="698" y="2249"/>
                    <a:pt x="888" y="2028"/>
                    <a:pt x="888" y="1774"/>
                  </a:cubicBezTo>
                  <a:lnTo>
                    <a:pt x="888" y="444"/>
                  </a:lnTo>
                  <a:cubicBezTo>
                    <a:pt x="888" y="191"/>
                    <a:pt x="698" y="1"/>
                    <a:pt x="44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8"/>
            <p:cNvSpPr/>
            <p:nvPr/>
          </p:nvSpPr>
          <p:spPr>
            <a:xfrm>
              <a:off x="5638538" y="1747977"/>
              <a:ext cx="30484" cy="215249"/>
            </a:xfrm>
            <a:custGeom>
              <a:avLst/>
              <a:gdLst/>
              <a:ahLst/>
              <a:cxnLst/>
              <a:rect l="l" t="t" r="r" b="b"/>
              <a:pathLst>
                <a:path w="951" h="6715" extrusionOk="0">
                  <a:moveTo>
                    <a:pt x="475" y="0"/>
                  </a:moveTo>
                  <a:cubicBezTo>
                    <a:pt x="222" y="0"/>
                    <a:pt x="0" y="222"/>
                    <a:pt x="0" y="476"/>
                  </a:cubicBezTo>
                  <a:lnTo>
                    <a:pt x="0" y="4814"/>
                  </a:lnTo>
                  <a:cubicBezTo>
                    <a:pt x="0" y="5036"/>
                    <a:pt x="159" y="5194"/>
                    <a:pt x="317" y="5258"/>
                  </a:cubicBezTo>
                  <a:cubicBezTo>
                    <a:pt x="159" y="5321"/>
                    <a:pt x="64" y="5479"/>
                    <a:pt x="64" y="5669"/>
                  </a:cubicBezTo>
                  <a:lnTo>
                    <a:pt x="64" y="6239"/>
                  </a:lnTo>
                  <a:cubicBezTo>
                    <a:pt x="64" y="6493"/>
                    <a:pt x="254" y="6714"/>
                    <a:pt x="507" y="6714"/>
                  </a:cubicBezTo>
                  <a:cubicBezTo>
                    <a:pt x="760" y="6714"/>
                    <a:pt x="950" y="6493"/>
                    <a:pt x="950" y="6239"/>
                  </a:cubicBezTo>
                  <a:lnTo>
                    <a:pt x="950" y="5669"/>
                  </a:lnTo>
                  <a:cubicBezTo>
                    <a:pt x="950" y="5448"/>
                    <a:pt x="824" y="5289"/>
                    <a:pt x="634" y="5226"/>
                  </a:cubicBezTo>
                  <a:cubicBezTo>
                    <a:pt x="792" y="5163"/>
                    <a:pt x="919" y="5004"/>
                    <a:pt x="919" y="4814"/>
                  </a:cubicBezTo>
                  <a:lnTo>
                    <a:pt x="919" y="476"/>
                  </a:lnTo>
                  <a:cubicBezTo>
                    <a:pt x="919" y="222"/>
                    <a:pt x="729" y="0"/>
                    <a:pt x="475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8"/>
            <p:cNvSpPr/>
            <p:nvPr/>
          </p:nvSpPr>
          <p:spPr>
            <a:xfrm>
              <a:off x="5576608" y="1905335"/>
              <a:ext cx="29459" cy="56866"/>
            </a:xfrm>
            <a:custGeom>
              <a:avLst/>
              <a:gdLst/>
              <a:ahLst/>
              <a:cxnLst/>
              <a:rect l="l" t="t" r="r" b="b"/>
              <a:pathLst>
                <a:path w="919" h="1774" extrusionOk="0">
                  <a:moveTo>
                    <a:pt x="444" y="0"/>
                  </a:moveTo>
                  <a:cubicBezTo>
                    <a:pt x="191" y="0"/>
                    <a:pt x="1" y="222"/>
                    <a:pt x="1" y="444"/>
                  </a:cubicBezTo>
                  <a:lnTo>
                    <a:pt x="1" y="1330"/>
                  </a:lnTo>
                  <a:cubicBezTo>
                    <a:pt x="1" y="1584"/>
                    <a:pt x="191" y="1774"/>
                    <a:pt x="444" y="1774"/>
                  </a:cubicBezTo>
                  <a:cubicBezTo>
                    <a:pt x="697" y="1774"/>
                    <a:pt x="919" y="1584"/>
                    <a:pt x="919" y="1330"/>
                  </a:cubicBezTo>
                  <a:lnTo>
                    <a:pt x="919" y="444"/>
                  </a:lnTo>
                  <a:cubicBezTo>
                    <a:pt x="919" y="222"/>
                    <a:pt x="697" y="0"/>
                    <a:pt x="44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" name="Google Shape;1341;p18"/>
          <p:cNvGrpSpPr/>
          <p:nvPr/>
        </p:nvGrpSpPr>
        <p:grpSpPr>
          <a:xfrm>
            <a:off x="4086507" y="1461521"/>
            <a:ext cx="987877" cy="1111795"/>
            <a:chOff x="2870204" y="1201022"/>
            <a:chExt cx="1260851" cy="1419011"/>
          </a:xfrm>
        </p:grpSpPr>
        <p:sp>
          <p:nvSpPr>
            <p:cNvPr id="1342" name="Google Shape;1342;p18"/>
            <p:cNvSpPr/>
            <p:nvPr/>
          </p:nvSpPr>
          <p:spPr>
            <a:xfrm>
              <a:off x="3323975" y="2249445"/>
              <a:ext cx="334013" cy="370588"/>
            </a:xfrm>
            <a:custGeom>
              <a:avLst/>
              <a:gdLst/>
              <a:ahLst/>
              <a:cxnLst/>
              <a:rect l="l" t="t" r="r" b="b"/>
              <a:pathLst>
                <a:path w="10420" h="11561" extrusionOk="0">
                  <a:moveTo>
                    <a:pt x="1" y="1"/>
                  </a:moveTo>
                  <a:lnTo>
                    <a:pt x="5226" y="11560"/>
                  </a:lnTo>
                  <a:lnTo>
                    <a:pt x="1042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18"/>
            <p:cNvSpPr/>
            <p:nvPr/>
          </p:nvSpPr>
          <p:spPr>
            <a:xfrm>
              <a:off x="2870204" y="1201022"/>
              <a:ext cx="1260851" cy="1152826"/>
            </a:xfrm>
            <a:custGeom>
              <a:avLst/>
              <a:gdLst/>
              <a:ahLst/>
              <a:cxnLst/>
              <a:rect l="l" t="t" r="r" b="b"/>
              <a:pathLst>
                <a:path w="39334" h="35964" extrusionOk="0">
                  <a:moveTo>
                    <a:pt x="19110" y="1"/>
                  </a:moveTo>
                  <a:cubicBezTo>
                    <a:pt x="13526" y="1"/>
                    <a:pt x="8009" y="2456"/>
                    <a:pt x="4371" y="7119"/>
                  </a:cubicBezTo>
                  <a:cubicBezTo>
                    <a:pt x="2693" y="9241"/>
                    <a:pt x="1616" y="11616"/>
                    <a:pt x="1046" y="14055"/>
                  </a:cubicBezTo>
                  <a:cubicBezTo>
                    <a:pt x="1" y="18584"/>
                    <a:pt x="824" y="23334"/>
                    <a:pt x="3294" y="27324"/>
                  </a:cubicBezTo>
                  <a:cubicBezTo>
                    <a:pt x="4181" y="28749"/>
                    <a:pt x="5290" y="30079"/>
                    <a:pt x="6620" y="31251"/>
                  </a:cubicBezTo>
                  <a:cubicBezTo>
                    <a:pt x="7031" y="31600"/>
                    <a:pt x="7475" y="31980"/>
                    <a:pt x="7918" y="32296"/>
                  </a:cubicBezTo>
                  <a:cubicBezTo>
                    <a:pt x="11262" y="34769"/>
                    <a:pt x="15195" y="35963"/>
                    <a:pt x="19096" y="35963"/>
                  </a:cubicBezTo>
                  <a:cubicBezTo>
                    <a:pt x="24689" y="35963"/>
                    <a:pt x="30217" y="33508"/>
                    <a:pt x="33855" y="28844"/>
                  </a:cubicBezTo>
                  <a:cubicBezTo>
                    <a:pt x="39334" y="21814"/>
                    <a:pt x="38669" y="12123"/>
                    <a:pt x="32747" y="5853"/>
                  </a:cubicBezTo>
                  <a:cubicBezTo>
                    <a:pt x="32018" y="5061"/>
                    <a:pt x="31195" y="4333"/>
                    <a:pt x="30276" y="3668"/>
                  </a:cubicBezTo>
                  <a:cubicBezTo>
                    <a:pt x="26932" y="1195"/>
                    <a:pt x="23005" y="1"/>
                    <a:pt x="1911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18"/>
            <p:cNvSpPr/>
            <p:nvPr/>
          </p:nvSpPr>
          <p:spPr>
            <a:xfrm>
              <a:off x="3082376" y="1388608"/>
              <a:ext cx="1048679" cy="965240"/>
            </a:xfrm>
            <a:custGeom>
              <a:avLst/>
              <a:gdLst/>
              <a:ahLst/>
              <a:cxnLst/>
              <a:rect l="l" t="t" r="r" b="b"/>
              <a:pathLst>
                <a:path w="32715" h="30112" extrusionOk="0">
                  <a:moveTo>
                    <a:pt x="26128" y="1"/>
                  </a:moveTo>
                  <a:lnTo>
                    <a:pt x="18685" y="7221"/>
                  </a:lnTo>
                  <a:lnTo>
                    <a:pt x="9216" y="16437"/>
                  </a:lnTo>
                  <a:lnTo>
                    <a:pt x="1" y="25399"/>
                  </a:lnTo>
                  <a:cubicBezTo>
                    <a:pt x="412" y="25748"/>
                    <a:pt x="856" y="26128"/>
                    <a:pt x="1299" y="26444"/>
                  </a:cubicBezTo>
                  <a:cubicBezTo>
                    <a:pt x="4643" y="28917"/>
                    <a:pt x="8571" y="30111"/>
                    <a:pt x="12466" y="30111"/>
                  </a:cubicBezTo>
                  <a:cubicBezTo>
                    <a:pt x="18049" y="30111"/>
                    <a:pt x="23566" y="27656"/>
                    <a:pt x="27204" y="22992"/>
                  </a:cubicBezTo>
                  <a:cubicBezTo>
                    <a:pt x="32715" y="15962"/>
                    <a:pt x="32050" y="6271"/>
                    <a:pt x="2612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18"/>
            <p:cNvSpPr/>
            <p:nvPr/>
          </p:nvSpPr>
          <p:spPr>
            <a:xfrm>
              <a:off x="3147352" y="1440377"/>
              <a:ext cx="662929" cy="662929"/>
            </a:xfrm>
            <a:custGeom>
              <a:avLst/>
              <a:gdLst/>
              <a:ahLst/>
              <a:cxnLst/>
              <a:rect l="l" t="t" r="r" b="b"/>
              <a:pathLst>
                <a:path w="20681" h="20681" extrusionOk="0">
                  <a:moveTo>
                    <a:pt x="10325" y="1"/>
                  </a:moveTo>
                  <a:cubicBezTo>
                    <a:pt x="4624" y="1"/>
                    <a:pt x="0" y="4624"/>
                    <a:pt x="0" y="10357"/>
                  </a:cubicBezTo>
                  <a:cubicBezTo>
                    <a:pt x="0" y="16057"/>
                    <a:pt x="4624" y="20681"/>
                    <a:pt x="10325" y="20681"/>
                  </a:cubicBezTo>
                  <a:cubicBezTo>
                    <a:pt x="16025" y="20681"/>
                    <a:pt x="20680" y="16057"/>
                    <a:pt x="20680" y="10357"/>
                  </a:cubicBezTo>
                  <a:cubicBezTo>
                    <a:pt x="20680" y="4624"/>
                    <a:pt x="16025" y="1"/>
                    <a:pt x="10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18"/>
            <p:cNvSpPr/>
            <p:nvPr/>
          </p:nvSpPr>
          <p:spPr>
            <a:xfrm>
              <a:off x="3318910" y="1708389"/>
              <a:ext cx="37601" cy="126938"/>
            </a:xfrm>
            <a:custGeom>
              <a:avLst/>
              <a:gdLst/>
              <a:ahLst/>
              <a:cxnLst/>
              <a:rect l="l" t="t" r="r" b="b"/>
              <a:pathLst>
                <a:path w="1173" h="3960" extrusionOk="0">
                  <a:moveTo>
                    <a:pt x="1" y="0"/>
                  </a:moveTo>
                  <a:lnTo>
                    <a:pt x="1" y="3959"/>
                  </a:lnTo>
                  <a:lnTo>
                    <a:pt x="1172" y="3959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7" name="Google Shape;1347;p18"/>
          <p:cNvSpPr txBox="1"/>
          <p:nvPr/>
        </p:nvSpPr>
        <p:spPr>
          <a:xfrm>
            <a:off x="1862875" y="2774525"/>
            <a:ext cx="1518900" cy="14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i="1">
                <a:solidFill>
                  <a:schemeClr val="dk1"/>
                </a:solidFill>
                <a:latin typeface="Fira Sans Thin"/>
                <a:ea typeface="Fira Sans Thin"/>
                <a:cs typeface="Fira Sans Thin"/>
                <a:sym typeface="Fira Sans Thin"/>
              </a:rPr>
              <a:t>Leveraging </a:t>
            </a:r>
            <a:r>
              <a:rPr lang="en" sz="1250" b="1" i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Wi-Fi</a:t>
            </a:r>
            <a:r>
              <a:rPr lang="en" sz="1250" i="1">
                <a:solidFill>
                  <a:schemeClr val="accent1"/>
                </a:solidFill>
                <a:latin typeface="Fira Sans Thin"/>
                <a:ea typeface="Fira Sans Thin"/>
                <a:cs typeface="Fira Sans Thin"/>
                <a:sym typeface="Fira Sans Thin"/>
              </a:rPr>
              <a:t> </a:t>
            </a:r>
            <a:r>
              <a:rPr lang="en" sz="1250" i="1">
                <a:solidFill>
                  <a:schemeClr val="dk1"/>
                </a:solidFill>
                <a:latin typeface="Fira Sans Thin"/>
                <a:ea typeface="Fira Sans Thin"/>
                <a:cs typeface="Fira Sans Thin"/>
                <a:sym typeface="Fira Sans Thin"/>
              </a:rPr>
              <a:t>technology allows for high-speed data transfer and compatibility with existing infrastructure</a:t>
            </a:r>
            <a:endParaRPr sz="1200">
              <a:latin typeface="Fira Sans Thin"/>
              <a:ea typeface="Fira Sans Thin"/>
              <a:cs typeface="Fira Sans Thin"/>
              <a:sym typeface="Fira Sans Thin"/>
            </a:endParaRPr>
          </a:p>
        </p:txBody>
      </p:sp>
      <p:sp>
        <p:nvSpPr>
          <p:cNvPr id="1348" name="Google Shape;1348;p18"/>
          <p:cNvSpPr txBox="1"/>
          <p:nvPr/>
        </p:nvSpPr>
        <p:spPr>
          <a:xfrm>
            <a:off x="3812450" y="2774406"/>
            <a:ext cx="1518900" cy="14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b="1" i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MQTT</a:t>
            </a:r>
            <a:r>
              <a:rPr lang="en" sz="1250" i="1">
                <a:solidFill>
                  <a:schemeClr val="dk1"/>
                </a:solidFill>
                <a:latin typeface="Fira Sans Thin"/>
                <a:ea typeface="Fira Sans Thin"/>
                <a:cs typeface="Fira Sans Thin"/>
                <a:sym typeface="Fira Sans Thin"/>
              </a:rPr>
              <a:t> is chosen as the transmission protocol for its efficiency in constrained IoT environments</a:t>
            </a:r>
            <a:endParaRPr sz="1200">
              <a:latin typeface="Fira Sans Thin"/>
              <a:ea typeface="Fira Sans Thin"/>
              <a:cs typeface="Fira Sans Thin"/>
              <a:sym typeface="Fira Sans Thin"/>
            </a:endParaRPr>
          </a:p>
        </p:txBody>
      </p:sp>
      <p:sp>
        <p:nvSpPr>
          <p:cNvPr id="1349" name="Google Shape;1349;p18"/>
          <p:cNvSpPr txBox="1"/>
          <p:nvPr/>
        </p:nvSpPr>
        <p:spPr>
          <a:xfrm>
            <a:off x="5762275" y="2774406"/>
            <a:ext cx="1518900" cy="14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50">
                <a:solidFill>
                  <a:schemeClr val="dk1"/>
                </a:solidFill>
                <a:latin typeface="Fira Sans Thin"/>
                <a:ea typeface="Fira Sans Thin"/>
                <a:cs typeface="Fira Sans Thin"/>
                <a:sym typeface="Fira Sans Thin"/>
              </a:rPr>
              <a:t>To secure data transmission between the ESP32 and AWS cloud,</a:t>
            </a:r>
            <a:endParaRPr sz="1250">
              <a:solidFill>
                <a:schemeClr val="dk1"/>
              </a:solidFill>
              <a:latin typeface="Fira Sans Thin"/>
              <a:ea typeface="Fira Sans Thin"/>
              <a:cs typeface="Fira Sans Thin"/>
              <a:sym typeface="Fira Sans Thin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50" b="1">
                <a:solidFill>
                  <a:srgbClr val="FF9900"/>
                </a:solidFill>
                <a:latin typeface="Fira Sans"/>
                <a:ea typeface="Fira Sans"/>
                <a:cs typeface="Fira Sans"/>
                <a:sym typeface="Fira Sans"/>
              </a:rPr>
              <a:t>HTTPS</a:t>
            </a:r>
            <a:r>
              <a:rPr lang="en" sz="1250">
                <a:solidFill>
                  <a:schemeClr val="dk1"/>
                </a:solidFill>
                <a:latin typeface="Fira Sans Thin"/>
                <a:ea typeface="Fira Sans Thin"/>
                <a:cs typeface="Fira Sans Thin"/>
                <a:sym typeface="Fira Sans Thin"/>
              </a:rPr>
              <a:t> is implemented.</a:t>
            </a:r>
            <a:endParaRPr sz="1250">
              <a:solidFill>
                <a:schemeClr val="dk1"/>
              </a:solidFill>
              <a:latin typeface="Fira Sans Thin"/>
              <a:ea typeface="Fira Sans Thin"/>
              <a:cs typeface="Fira Sans Thin"/>
              <a:sym typeface="Fira Sans Thi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50">
              <a:latin typeface="Fira Sans Thin"/>
              <a:ea typeface="Fira Sans Thin"/>
              <a:cs typeface="Fira Sans Thin"/>
              <a:sym typeface="Fira Sans Thin"/>
            </a:endParaRPr>
          </a:p>
        </p:txBody>
      </p:sp>
      <p:sp>
        <p:nvSpPr>
          <p:cNvPr id="1350" name="Google Shape;1350;p18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Communication</a:t>
            </a: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 and Transmission protocol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351" name="Google Shape;135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4700" y="1561175"/>
            <a:ext cx="475200" cy="67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2" name="Google Shape;1352;p18"/>
          <p:cNvPicPr preferRelativeResize="0"/>
          <p:nvPr/>
        </p:nvPicPr>
        <p:blipFill rotWithShape="1">
          <a:blip r:embed="rId4">
            <a:alphaModFix/>
          </a:blip>
          <a:srcRect l="20519" t="15348" r="14587" b="14535"/>
          <a:stretch/>
        </p:blipFill>
        <p:spPr>
          <a:xfrm>
            <a:off x="4399850" y="1748575"/>
            <a:ext cx="361200" cy="29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7" name="Google Shape;1357;p19"/>
          <p:cNvGrpSpPr/>
          <p:nvPr/>
        </p:nvGrpSpPr>
        <p:grpSpPr>
          <a:xfrm>
            <a:off x="2411670" y="1117872"/>
            <a:ext cx="4300222" cy="3519733"/>
            <a:chOff x="2239600" y="1703550"/>
            <a:chExt cx="3097250" cy="2535100"/>
          </a:xfrm>
        </p:grpSpPr>
        <p:sp>
          <p:nvSpPr>
            <p:cNvPr id="1358" name="Google Shape;1358;p19"/>
            <p:cNvSpPr/>
            <p:nvPr/>
          </p:nvSpPr>
          <p:spPr>
            <a:xfrm>
              <a:off x="4978975" y="2925950"/>
              <a:ext cx="357875" cy="59425"/>
            </a:xfrm>
            <a:custGeom>
              <a:avLst/>
              <a:gdLst/>
              <a:ahLst/>
              <a:cxnLst/>
              <a:rect l="l" t="t" r="r" b="b"/>
              <a:pathLst>
                <a:path w="14315" h="2377" extrusionOk="0">
                  <a:moveTo>
                    <a:pt x="1172" y="1"/>
                  </a:moveTo>
                  <a:cubicBezTo>
                    <a:pt x="507" y="1"/>
                    <a:pt x="0" y="539"/>
                    <a:pt x="0" y="1173"/>
                  </a:cubicBezTo>
                  <a:cubicBezTo>
                    <a:pt x="0" y="1838"/>
                    <a:pt x="507" y="2376"/>
                    <a:pt x="1172" y="2376"/>
                  </a:cubicBezTo>
                  <a:cubicBezTo>
                    <a:pt x="1806" y="2376"/>
                    <a:pt x="2281" y="1901"/>
                    <a:pt x="2344" y="1268"/>
                  </a:cubicBezTo>
                  <a:lnTo>
                    <a:pt x="11971" y="1268"/>
                  </a:lnTo>
                  <a:cubicBezTo>
                    <a:pt x="12003" y="1901"/>
                    <a:pt x="12510" y="2376"/>
                    <a:pt x="13143" y="2376"/>
                  </a:cubicBezTo>
                  <a:cubicBezTo>
                    <a:pt x="13808" y="2376"/>
                    <a:pt x="14315" y="1838"/>
                    <a:pt x="14315" y="1173"/>
                  </a:cubicBezTo>
                  <a:cubicBezTo>
                    <a:pt x="14315" y="539"/>
                    <a:pt x="13808" y="1"/>
                    <a:pt x="13143" y="1"/>
                  </a:cubicBezTo>
                  <a:cubicBezTo>
                    <a:pt x="12541" y="1"/>
                    <a:pt x="12035" y="476"/>
                    <a:pt x="11971" y="1078"/>
                  </a:cubicBezTo>
                  <a:lnTo>
                    <a:pt x="8488" y="1046"/>
                  </a:lnTo>
                  <a:lnTo>
                    <a:pt x="2344" y="1046"/>
                  </a:lnTo>
                  <a:cubicBezTo>
                    <a:pt x="2281" y="444"/>
                    <a:pt x="1774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9"/>
            <p:cNvSpPr/>
            <p:nvPr/>
          </p:nvSpPr>
          <p:spPr>
            <a:xfrm>
              <a:off x="4548275" y="3676500"/>
              <a:ext cx="788575" cy="59425"/>
            </a:xfrm>
            <a:custGeom>
              <a:avLst/>
              <a:gdLst/>
              <a:ahLst/>
              <a:cxnLst/>
              <a:rect l="l" t="t" r="r" b="b"/>
              <a:pathLst>
                <a:path w="31543" h="2377" extrusionOk="0">
                  <a:moveTo>
                    <a:pt x="1172" y="1"/>
                  </a:moveTo>
                  <a:cubicBezTo>
                    <a:pt x="539" y="1"/>
                    <a:pt x="0" y="539"/>
                    <a:pt x="0" y="1204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99"/>
                  </a:cubicBezTo>
                  <a:lnTo>
                    <a:pt x="8614" y="1268"/>
                  </a:lnTo>
                  <a:lnTo>
                    <a:pt x="29199" y="1299"/>
                  </a:lnTo>
                  <a:cubicBezTo>
                    <a:pt x="29231" y="1901"/>
                    <a:pt x="29738" y="2376"/>
                    <a:pt x="30371" y="2376"/>
                  </a:cubicBezTo>
                  <a:cubicBezTo>
                    <a:pt x="31036" y="2376"/>
                    <a:pt x="31543" y="1838"/>
                    <a:pt x="31543" y="1204"/>
                  </a:cubicBezTo>
                  <a:cubicBezTo>
                    <a:pt x="31543" y="539"/>
                    <a:pt x="31036" y="1"/>
                    <a:pt x="30371" y="1"/>
                  </a:cubicBezTo>
                  <a:cubicBezTo>
                    <a:pt x="29769" y="1"/>
                    <a:pt x="29263" y="476"/>
                    <a:pt x="29199" y="1078"/>
                  </a:cubicBezTo>
                  <a:lnTo>
                    <a:pt x="8519" y="1046"/>
                  </a:lnTo>
                  <a:lnTo>
                    <a:pt x="2344" y="1046"/>
                  </a:lnTo>
                  <a:cubicBezTo>
                    <a:pt x="2281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9"/>
            <p:cNvSpPr/>
            <p:nvPr/>
          </p:nvSpPr>
          <p:spPr>
            <a:xfrm>
              <a:off x="4548275" y="2203125"/>
              <a:ext cx="788575" cy="58600"/>
            </a:xfrm>
            <a:custGeom>
              <a:avLst/>
              <a:gdLst/>
              <a:ahLst/>
              <a:cxnLst/>
              <a:rect l="l" t="t" r="r" b="b"/>
              <a:pathLst>
                <a:path w="31543" h="2344" extrusionOk="0">
                  <a:moveTo>
                    <a:pt x="1172" y="0"/>
                  </a:moveTo>
                  <a:cubicBezTo>
                    <a:pt x="539" y="0"/>
                    <a:pt x="0" y="507"/>
                    <a:pt x="0" y="1172"/>
                  </a:cubicBezTo>
                  <a:cubicBezTo>
                    <a:pt x="0" y="1837"/>
                    <a:pt x="539" y="2344"/>
                    <a:pt x="1172" y="2344"/>
                  </a:cubicBezTo>
                  <a:cubicBezTo>
                    <a:pt x="1806" y="2344"/>
                    <a:pt x="2312" y="1869"/>
                    <a:pt x="2344" y="1267"/>
                  </a:cubicBezTo>
                  <a:lnTo>
                    <a:pt x="29199" y="1267"/>
                  </a:lnTo>
                  <a:cubicBezTo>
                    <a:pt x="29231" y="1869"/>
                    <a:pt x="29738" y="2344"/>
                    <a:pt x="30371" y="2344"/>
                  </a:cubicBezTo>
                  <a:cubicBezTo>
                    <a:pt x="31036" y="2344"/>
                    <a:pt x="31543" y="1837"/>
                    <a:pt x="31543" y="1172"/>
                  </a:cubicBezTo>
                  <a:cubicBezTo>
                    <a:pt x="31543" y="507"/>
                    <a:pt x="31036" y="0"/>
                    <a:pt x="30371" y="0"/>
                  </a:cubicBezTo>
                  <a:cubicBezTo>
                    <a:pt x="29769" y="0"/>
                    <a:pt x="29263" y="475"/>
                    <a:pt x="29199" y="1045"/>
                  </a:cubicBezTo>
                  <a:lnTo>
                    <a:pt x="2344" y="1045"/>
                  </a:lnTo>
                  <a:cubicBezTo>
                    <a:pt x="2281" y="444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19"/>
            <p:cNvSpPr/>
            <p:nvPr/>
          </p:nvSpPr>
          <p:spPr>
            <a:xfrm>
              <a:off x="4548275" y="2925950"/>
              <a:ext cx="358675" cy="59425"/>
            </a:xfrm>
            <a:custGeom>
              <a:avLst/>
              <a:gdLst/>
              <a:ahLst/>
              <a:cxnLst/>
              <a:rect l="l" t="t" r="r" b="b"/>
              <a:pathLst>
                <a:path w="14347" h="2377" extrusionOk="0">
                  <a:moveTo>
                    <a:pt x="1172" y="1"/>
                  </a:moveTo>
                  <a:cubicBezTo>
                    <a:pt x="539" y="1"/>
                    <a:pt x="0" y="539"/>
                    <a:pt x="0" y="1173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68"/>
                  </a:cubicBezTo>
                  <a:lnTo>
                    <a:pt x="11971" y="1268"/>
                  </a:lnTo>
                  <a:cubicBezTo>
                    <a:pt x="12035" y="1901"/>
                    <a:pt x="12541" y="2376"/>
                    <a:pt x="13143" y="2376"/>
                  </a:cubicBezTo>
                  <a:cubicBezTo>
                    <a:pt x="13808" y="2376"/>
                    <a:pt x="14347" y="1838"/>
                    <a:pt x="14347" y="1173"/>
                  </a:cubicBezTo>
                  <a:cubicBezTo>
                    <a:pt x="14347" y="539"/>
                    <a:pt x="13808" y="1"/>
                    <a:pt x="13143" y="1"/>
                  </a:cubicBezTo>
                  <a:cubicBezTo>
                    <a:pt x="12541" y="1"/>
                    <a:pt x="12066" y="444"/>
                    <a:pt x="11971" y="1046"/>
                  </a:cubicBezTo>
                  <a:lnTo>
                    <a:pt x="5828" y="1046"/>
                  </a:lnTo>
                  <a:lnTo>
                    <a:pt x="2344" y="1078"/>
                  </a:lnTo>
                  <a:cubicBezTo>
                    <a:pt x="2312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19"/>
            <p:cNvSpPr/>
            <p:nvPr/>
          </p:nvSpPr>
          <p:spPr>
            <a:xfrm>
              <a:off x="4548275" y="3676500"/>
              <a:ext cx="788575" cy="59425"/>
            </a:xfrm>
            <a:custGeom>
              <a:avLst/>
              <a:gdLst/>
              <a:ahLst/>
              <a:cxnLst/>
              <a:rect l="l" t="t" r="r" b="b"/>
              <a:pathLst>
                <a:path w="31543" h="2377" extrusionOk="0">
                  <a:moveTo>
                    <a:pt x="1172" y="1"/>
                  </a:moveTo>
                  <a:cubicBezTo>
                    <a:pt x="539" y="1"/>
                    <a:pt x="0" y="539"/>
                    <a:pt x="0" y="1204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99"/>
                  </a:cubicBezTo>
                  <a:lnTo>
                    <a:pt x="22929" y="1268"/>
                  </a:lnTo>
                  <a:lnTo>
                    <a:pt x="29199" y="1299"/>
                  </a:lnTo>
                  <a:cubicBezTo>
                    <a:pt x="29231" y="1901"/>
                    <a:pt x="29738" y="2376"/>
                    <a:pt x="30371" y="2376"/>
                  </a:cubicBezTo>
                  <a:cubicBezTo>
                    <a:pt x="31004" y="2376"/>
                    <a:pt x="31543" y="1838"/>
                    <a:pt x="31543" y="1204"/>
                  </a:cubicBezTo>
                  <a:cubicBezTo>
                    <a:pt x="31543" y="539"/>
                    <a:pt x="31004" y="1"/>
                    <a:pt x="30371" y="1"/>
                  </a:cubicBezTo>
                  <a:cubicBezTo>
                    <a:pt x="29769" y="1"/>
                    <a:pt x="29263" y="476"/>
                    <a:pt x="29199" y="1046"/>
                  </a:cubicBezTo>
                  <a:lnTo>
                    <a:pt x="23024" y="1046"/>
                  </a:lnTo>
                  <a:lnTo>
                    <a:pt x="2344" y="1078"/>
                  </a:lnTo>
                  <a:cubicBezTo>
                    <a:pt x="2312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9"/>
            <p:cNvSpPr/>
            <p:nvPr/>
          </p:nvSpPr>
          <p:spPr>
            <a:xfrm>
              <a:off x="4548275" y="2203125"/>
              <a:ext cx="788575" cy="58600"/>
            </a:xfrm>
            <a:custGeom>
              <a:avLst/>
              <a:gdLst/>
              <a:ahLst/>
              <a:cxnLst/>
              <a:rect l="l" t="t" r="r" b="b"/>
              <a:pathLst>
                <a:path w="31543" h="2344" extrusionOk="0">
                  <a:moveTo>
                    <a:pt x="1172" y="0"/>
                  </a:moveTo>
                  <a:cubicBezTo>
                    <a:pt x="539" y="0"/>
                    <a:pt x="0" y="507"/>
                    <a:pt x="0" y="1172"/>
                  </a:cubicBezTo>
                  <a:cubicBezTo>
                    <a:pt x="0" y="1837"/>
                    <a:pt x="539" y="2344"/>
                    <a:pt x="1172" y="2344"/>
                  </a:cubicBezTo>
                  <a:cubicBezTo>
                    <a:pt x="1806" y="2344"/>
                    <a:pt x="2312" y="1869"/>
                    <a:pt x="2344" y="1267"/>
                  </a:cubicBezTo>
                  <a:lnTo>
                    <a:pt x="29199" y="1267"/>
                  </a:lnTo>
                  <a:cubicBezTo>
                    <a:pt x="29231" y="1869"/>
                    <a:pt x="29738" y="2344"/>
                    <a:pt x="30371" y="2344"/>
                  </a:cubicBezTo>
                  <a:cubicBezTo>
                    <a:pt x="31004" y="2344"/>
                    <a:pt x="31543" y="1837"/>
                    <a:pt x="31543" y="1172"/>
                  </a:cubicBezTo>
                  <a:cubicBezTo>
                    <a:pt x="31543" y="507"/>
                    <a:pt x="31004" y="0"/>
                    <a:pt x="30371" y="0"/>
                  </a:cubicBezTo>
                  <a:cubicBezTo>
                    <a:pt x="29769" y="0"/>
                    <a:pt x="29263" y="444"/>
                    <a:pt x="29199" y="1045"/>
                  </a:cubicBezTo>
                  <a:lnTo>
                    <a:pt x="2344" y="1045"/>
                  </a:lnTo>
                  <a:cubicBezTo>
                    <a:pt x="2312" y="475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9"/>
            <p:cNvSpPr/>
            <p:nvPr/>
          </p:nvSpPr>
          <p:spPr>
            <a:xfrm>
              <a:off x="2239600" y="2925950"/>
              <a:ext cx="358675" cy="59425"/>
            </a:xfrm>
            <a:custGeom>
              <a:avLst/>
              <a:gdLst/>
              <a:ahLst/>
              <a:cxnLst/>
              <a:rect l="l" t="t" r="r" b="b"/>
              <a:pathLst>
                <a:path w="14347" h="2377" extrusionOk="0">
                  <a:moveTo>
                    <a:pt x="1172" y="1"/>
                  </a:moveTo>
                  <a:cubicBezTo>
                    <a:pt x="539" y="1"/>
                    <a:pt x="0" y="539"/>
                    <a:pt x="0" y="1173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68"/>
                  </a:cubicBezTo>
                  <a:lnTo>
                    <a:pt x="11971" y="1268"/>
                  </a:lnTo>
                  <a:cubicBezTo>
                    <a:pt x="12035" y="1901"/>
                    <a:pt x="12541" y="2376"/>
                    <a:pt x="13143" y="2376"/>
                  </a:cubicBezTo>
                  <a:cubicBezTo>
                    <a:pt x="13808" y="2376"/>
                    <a:pt x="14346" y="1838"/>
                    <a:pt x="14346" y="1173"/>
                  </a:cubicBezTo>
                  <a:cubicBezTo>
                    <a:pt x="14346" y="539"/>
                    <a:pt x="13808" y="1"/>
                    <a:pt x="13143" y="1"/>
                  </a:cubicBezTo>
                  <a:cubicBezTo>
                    <a:pt x="12541" y="1"/>
                    <a:pt x="12035" y="444"/>
                    <a:pt x="11971" y="1046"/>
                  </a:cubicBezTo>
                  <a:lnTo>
                    <a:pt x="5828" y="1046"/>
                  </a:lnTo>
                  <a:lnTo>
                    <a:pt x="2344" y="1078"/>
                  </a:lnTo>
                  <a:cubicBezTo>
                    <a:pt x="2312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9"/>
            <p:cNvSpPr/>
            <p:nvPr/>
          </p:nvSpPr>
          <p:spPr>
            <a:xfrm>
              <a:off x="2239600" y="3676500"/>
              <a:ext cx="788575" cy="59425"/>
            </a:xfrm>
            <a:custGeom>
              <a:avLst/>
              <a:gdLst/>
              <a:ahLst/>
              <a:cxnLst/>
              <a:rect l="l" t="t" r="r" b="b"/>
              <a:pathLst>
                <a:path w="31543" h="2377" extrusionOk="0">
                  <a:moveTo>
                    <a:pt x="1172" y="1"/>
                  </a:moveTo>
                  <a:cubicBezTo>
                    <a:pt x="539" y="1"/>
                    <a:pt x="0" y="539"/>
                    <a:pt x="0" y="1204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99"/>
                  </a:cubicBezTo>
                  <a:lnTo>
                    <a:pt x="22929" y="1268"/>
                  </a:lnTo>
                  <a:lnTo>
                    <a:pt x="29199" y="1299"/>
                  </a:lnTo>
                  <a:cubicBezTo>
                    <a:pt x="29231" y="1901"/>
                    <a:pt x="29738" y="2376"/>
                    <a:pt x="30371" y="2376"/>
                  </a:cubicBezTo>
                  <a:cubicBezTo>
                    <a:pt x="31036" y="2376"/>
                    <a:pt x="31543" y="1838"/>
                    <a:pt x="31543" y="1204"/>
                  </a:cubicBezTo>
                  <a:cubicBezTo>
                    <a:pt x="31543" y="539"/>
                    <a:pt x="31004" y="1"/>
                    <a:pt x="30371" y="1"/>
                  </a:cubicBezTo>
                  <a:cubicBezTo>
                    <a:pt x="29769" y="1"/>
                    <a:pt x="29263" y="476"/>
                    <a:pt x="29199" y="1046"/>
                  </a:cubicBezTo>
                  <a:lnTo>
                    <a:pt x="23024" y="1046"/>
                  </a:lnTo>
                  <a:lnTo>
                    <a:pt x="2344" y="1078"/>
                  </a:lnTo>
                  <a:cubicBezTo>
                    <a:pt x="2312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9"/>
            <p:cNvSpPr/>
            <p:nvPr/>
          </p:nvSpPr>
          <p:spPr>
            <a:xfrm>
              <a:off x="2239600" y="2203125"/>
              <a:ext cx="788575" cy="58600"/>
            </a:xfrm>
            <a:custGeom>
              <a:avLst/>
              <a:gdLst/>
              <a:ahLst/>
              <a:cxnLst/>
              <a:rect l="l" t="t" r="r" b="b"/>
              <a:pathLst>
                <a:path w="31543" h="2344" extrusionOk="0">
                  <a:moveTo>
                    <a:pt x="1172" y="0"/>
                  </a:moveTo>
                  <a:cubicBezTo>
                    <a:pt x="539" y="0"/>
                    <a:pt x="0" y="507"/>
                    <a:pt x="0" y="1172"/>
                  </a:cubicBezTo>
                  <a:cubicBezTo>
                    <a:pt x="0" y="1837"/>
                    <a:pt x="539" y="2344"/>
                    <a:pt x="1172" y="2344"/>
                  </a:cubicBezTo>
                  <a:cubicBezTo>
                    <a:pt x="1806" y="2344"/>
                    <a:pt x="2312" y="1869"/>
                    <a:pt x="2344" y="1267"/>
                  </a:cubicBezTo>
                  <a:lnTo>
                    <a:pt x="29199" y="1267"/>
                  </a:lnTo>
                  <a:cubicBezTo>
                    <a:pt x="29231" y="1869"/>
                    <a:pt x="29738" y="2344"/>
                    <a:pt x="30371" y="2344"/>
                  </a:cubicBezTo>
                  <a:cubicBezTo>
                    <a:pt x="31036" y="2344"/>
                    <a:pt x="31543" y="1837"/>
                    <a:pt x="31543" y="1172"/>
                  </a:cubicBezTo>
                  <a:cubicBezTo>
                    <a:pt x="31543" y="507"/>
                    <a:pt x="31004" y="0"/>
                    <a:pt x="30371" y="0"/>
                  </a:cubicBezTo>
                  <a:cubicBezTo>
                    <a:pt x="29769" y="0"/>
                    <a:pt x="29263" y="444"/>
                    <a:pt x="29199" y="1045"/>
                  </a:cubicBezTo>
                  <a:lnTo>
                    <a:pt x="2344" y="1045"/>
                  </a:lnTo>
                  <a:cubicBezTo>
                    <a:pt x="2312" y="475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9"/>
            <p:cNvSpPr/>
            <p:nvPr/>
          </p:nvSpPr>
          <p:spPr>
            <a:xfrm>
              <a:off x="3771600" y="1703550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21" y="507"/>
                  </a:moveTo>
                  <a:lnTo>
                    <a:pt x="36831" y="11021"/>
                  </a:lnTo>
                  <a:lnTo>
                    <a:pt x="36831" y="32017"/>
                  </a:lnTo>
                  <a:lnTo>
                    <a:pt x="18621" y="42531"/>
                  </a:lnTo>
                  <a:lnTo>
                    <a:pt x="412" y="32017"/>
                  </a:lnTo>
                  <a:lnTo>
                    <a:pt x="412" y="11021"/>
                  </a:lnTo>
                  <a:lnTo>
                    <a:pt x="18621" y="507"/>
                  </a:lnTo>
                  <a:close/>
                  <a:moveTo>
                    <a:pt x="18621" y="0"/>
                  </a:moveTo>
                  <a:lnTo>
                    <a:pt x="0" y="10768"/>
                  </a:lnTo>
                  <a:lnTo>
                    <a:pt x="0" y="32271"/>
                  </a:lnTo>
                  <a:lnTo>
                    <a:pt x="18621" y="43038"/>
                  </a:lnTo>
                  <a:lnTo>
                    <a:pt x="37275" y="32271"/>
                  </a:lnTo>
                  <a:lnTo>
                    <a:pt x="37275" y="10768"/>
                  </a:lnTo>
                  <a:lnTo>
                    <a:pt x="1862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9"/>
            <p:cNvSpPr/>
            <p:nvPr/>
          </p:nvSpPr>
          <p:spPr>
            <a:xfrm>
              <a:off x="4192000" y="2434300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22" y="476"/>
                  </a:moveTo>
                  <a:lnTo>
                    <a:pt x="36831" y="10990"/>
                  </a:lnTo>
                  <a:lnTo>
                    <a:pt x="36831" y="32018"/>
                  </a:lnTo>
                  <a:lnTo>
                    <a:pt x="18622" y="42532"/>
                  </a:lnTo>
                  <a:lnTo>
                    <a:pt x="412" y="32018"/>
                  </a:lnTo>
                  <a:lnTo>
                    <a:pt x="412" y="10990"/>
                  </a:lnTo>
                  <a:lnTo>
                    <a:pt x="18622" y="476"/>
                  </a:lnTo>
                  <a:close/>
                  <a:moveTo>
                    <a:pt x="18622" y="0"/>
                  </a:moveTo>
                  <a:lnTo>
                    <a:pt x="0" y="10736"/>
                  </a:lnTo>
                  <a:lnTo>
                    <a:pt x="0" y="32271"/>
                  </a:lnTo>
                  <a:lnTo>
                    <a:pt x="18622" y="43039"/>
                  </a:lnTo>
                  <a:lnTo>
                    <a:pt x="37180" y="32334"/>
                  </a:lnTo>
                  <a:lnTo>
                    <a:pt x="37275" y="32271"/>
                  </a:lnTo>
                  <a:lnTo>
                    <a:pt x="37275" y="10736"/>
                  </a:lnTo>
                  <a:lnTo>
                    <a:pt x="1862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9"/>
            <p:cNvSpPr/>
            <p:nvPr/>
          </p:nvSpPr>
          <p:spPr>
            <a:xfrm>
              <a:off x="3771600" y="3162675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21" y="476"/>
                  </a:moveTo>
                  <a:lnTo>
                    <a:pt x="36831" y="10990"/>
                  </a:lnTo>
                  <a:lnTo>
                    <a:pt x="36831" y="32018"/>
                  </a:lnTo>
                  <a:lnTo>
                    <a:pt x="18621" y="42532"/>
                  </a:lnTo>
                  <a:lnTo>
                    <a:pt x="412" y="32018"/>
                  </a:lnTo>
                  <a:lnTo>
                    <a:pt x="412" y="10990"/>
                  </a:lnTo>
                  <a:lnTo>
                    <a:pt x="18621" y="476"/>
                  </a:lnTo>
                  <a:close/>
                  <a:moveTo>
                    <a:pt x="18621" y="1"/>
                  </a:moveTo>
                  <a:lnTo>
                    <a:pt x="95" y="10705"/>
                  </a:lnTo>
                  <a:lnTo>
                    <a:pt x="0" y="10768"/>
                  </a:lnTo>
                  <a:lnTo>
                    <a:pt x="0" y="32271"/>
                  </a:lnTo>
                  <a:lnTo>
                    <a:pt x="18621" y="43039"/>
                  </a:lnTo>
                  <a:lnTo>
                    <a:pt x="37148" y="32335"/>
                  </a:lnTo>
                  <a:lnTo>
                    <a:pt x="37275" y="32271"/>
                  </a:lnTo>
                  <a:lnTo>
                    <a:pt x="37275" y="10768"/>
                  </a:lnTo>
                  <a:lnTo>
                    <a:pt x="1862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9"/>
            <p:cNvSpPr/>
            <p:nvPr/>
          </p:nvSpPr>
          <p:spPr>
            <a:xfrm>
              <a:off x="3829375" y="1770825"/>
              <a:ext cx="815525" cy="941400"/>
            </a:xfrm>
            <a:custGeom>
              <a:avLst/>
              <a:gdLst/>
              <a:ahLst/>
              <a:cxnLst/>
              <a:rect l="l" t="t" r="r" b="b"/>
              <a:pathLst>
                <a:path w="32621" h="37656" extrusionOk="0">
                  <a:moveTo>
                    <a:pt x="16310" y="1"/>
                  </a:moveTo>
                  <a:lnTo>
                    <a:pt x="1" y="9407"/>
                  </a:lnTo>
                  <a:lnTo>
                    <a:pt x="1" y="28250"/>
                  </a:lnTo>
                  <a:lnTo>
                    <a:pt x="16310" y="37655"/>
                  </a:lnTo>
                  <a:lnTo>
                    <a:pt x="32620" y="28250"/>
                  </a:lnTo>
                  <a:lnTo>
                    <a:pt x="32620" y="9407"/>
                  </a:lnTo>
                  <a:lnTo>
                    <a:pt x="1631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9"/>
            <p:cNvSpPr/>
            <p:nvPr/>
          </p:nvSpPr>
          <p:spPr>
            <a:xfrm>
              <a:off x="3854725" y="1800125"/>
              <a:ext cx="764825" cy="882800"/>
            </a:xfrm>
            <a:custGeom>
              <a:avLst/>
              <a:gdLst/>
              <a:ahLst/>
              <a:cxnLst/>
              <a:rect l="l" t="t" r="r" b="b"/>
              <a:pathLst>
                <a:path w="30593" h="35312" extrusionOk="0">
                  <a:moveTo>
                    <a:pt x="15296" y="1"/>
                  </a:moveTo>
                  <a:lnTo>
                    <a:pt x="0" y="8836"/>
                  </a:lnTo>
                  <a:lnTo>
                    <a:pt x="0" y="26508"/>
                  </a:lnTo>
                  <a:lnTo>
                    <a:pt x="15296" y="35312"/>
                  </a:lnTo>
                  <a:lnTo>
                    <a:pt x="30593" y="26508"/>
                  </a:lnTo>
                  <a:lnTo>
                    <a:pt x="30593" y="8836"/>
                  </a:lnTo>
                  <a:lnTo>
                    <a:pt x="15296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9"/>
            <p:cNvSpPr/>
            <p:nvPr/>
          </p:nvSpPr>
          <p:spPr>
            <a:xfrm>
              <a:off x="4249800" y="2500800"/>
              <a:ext cx="816275" cy="942175"/>
            </a:xfrm>
            <a:custGeom>
              <a:avLst/>
              <a:gdLst/>
              <a:ahLst/>
              <a:cxnLst/>
              <a:rect l="l" t="t" r="r" b="b"/>
              <a:pathLst>
                <a:path w="32651" h="37687" extrusionOk="0">
                  <a:moveTo>
                    <a:pt x="16310" y="1"/>
                  </a:moveTo>
                  <a:lnTo>
                    <a:pt x="0" y="9438"/>
                  </a:lnTo>
                  <a:lnTo>
                    <a:pt x="0" y="28281"/>
                  </a:lnTo>
                  <a:lnTo>
                    <a:pt x="16310" y="37687"/>
                  </a:lnTo>
                  <a:lnTo>
                    <a:pt x="32651" y="28281"/>
                  </a:lnTo>
                  <a:lnTo>
                    <a:pt x="32651" y="9438"/>
                  </a:lnTo>
                  <a:lnTo>
                    <a:pt x="1631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9"/>
            <p:cNvSpPr/>
            <p:nvPr/>
          </p:nvSpPr>
          <p:spPr>
            <a:xfrm>
              <a:off x="4275125" y="2530100"/>
              <a:ext cx="765625" cy="883575"/>
            </a:xfrm>
            <a:custGeom>
              <a:avLst/>
              <a:gdLst/>
              <a:ahLst/>
              <a:cxnLst/>
              <a:rect l="l" t="t" r="r" b="b"/>
              <a:pathLst>
                <a:path w="30625" h="35343" extrusionOk="0">
                  <a:moveTo>
                    <a:pt x="15297" y="0"/>
                  </a:moveTo>
                  <a:lnTo>
                    <a:pt x="1" y="8836"/>
                  </a:lnTo>
                  <a:lnTo>
                    <a:pt x="1" y="26507"/>
                  </a:lnTo>
                  <a:lnTo>
                    <a:pt x="15297" y="35343"/>
                  </a:lnTo>
                  <a:lnTo>
                    <a:pt x="30625" y="26507"/>
                  </a:lnTo>
                  <a:lnTo>
                    <a:pt x="30625" y="8836"/>
                  </a:lnTo>
                  <a:lnTo>
                    <a:pt x="152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9"/>
            <p:cNvSpPr/>
            <p:nvPr/>
          </p:nvSpPr>
          <p:spPr>
            <a:xfrm>
              <a:off x="3829375" y="3229200"/>
              <a:ext cx="815525" cy="942175"/>
            </a:xfrm>
            <a:custGeom>
              <a:avLst/>
              <a:gdLst/>
              <a:ahLst/>
              <a:cxnLst/>
              <a:rect l="l" t="t" r="r" b="b"/>
              <a:pathLst>
                <a:path w="32621" h="37687" extrusionOk="0">
                  <a:moveTo>
                    <a:pt x="16310" y="0"/>
                  </a:moveTo>
                  <a:lnTo>
                    <a:pt x="1" y="9437"/>
                  </a:lnTo>
                  <a:lnTo>
                    <a:pt x="1" y="28280"/>
                  </a:lnTo>
                  <a:lnTo>
                    <a:pt x="16310" y="37686"/>
                  </a:lnTo>
                  <a:lnTo>
                    <a:pt x="32620" y="28280"/>
                  </a:lnTo>
                  <a:lnTo>
                    <a:pt x="32620" y="9437"/>
                  </a:lnTo>
                  <a:lnTo>
                    <a:pt x="1631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9"/>
            <p:cNvSpPr/>
            <p:nvPr/>
          </p:nvSpPr>
          <p:spPr>
            <a:xfrm>
              <a:off x="3854725" y="3258475"/>
              <a:ext cx="764825" cy="883600"/>
            </a:xfrm>
            <a:custGeom>
              <a:avLst/>
              <a:gdLst/>
              <a:ahLst/>
              <a:cxnLst/>
              <a:rect l="l" t="t" r="r" b="b"/>
              <a:pathLst>
                <a:path w="30593" h="35344" extrusionOk="0">
                  <a:moveTo>
                    <a:pt x="15296" y="1"/>
                  </a:moveTo>
                  <a:lnTo>
                    <a:pt x="0" y="8836"/>
                  </a:lnTo>
                  <a:lnTo>
                    <a:pt x="0" y="26508"/>
                  </a:lnTo>
                  <a:lnTo>
                    <a:pt x="15296" y="35343"/>
                  </a:lnTo>
                  <a:lnTo>
                    <a:pt x="30593" y="26508"/>
                  </a:lnTo>
                  <a:lnTo>
                    <a:pt x="30593" y="8836"/>
                  </a:lnTo>
                  <a:lnTo>
                    <a:pt x="152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19"/>
            <p:cNvSpPr/>
            <p:nvPr/>
          </p:nvSpPr>
          <p:spPr>
            <a:xfrm>
              <a:off x="4007525" y="3548250"/>
              <a:ext cx="307225" cy="269225"/>
            </a:xfrm>
            <a:custGeom>
              <a:avLst/>
              <a:gdLst/>
              <a:ahLst/>
              <a:cxnLst/>
              <a:rect l="l" t="t" r="r" b="b"/>
              <a:pathLst>
                <a:path w="12289" h="10769" extrusionOk="0">
                  <a:moveTo>
                    <a:pt x="4212" y="1"/>
                  </a:moveTo>
                  <a:cubicBezTo>
                    <a:pt x="2312" y="1"/>
                    <a:pt x="760" y="1552"/>
                    <a:pt x="760" y="3484"/>
                  </a:cubicBezTo>
                  <a:lnTo>
                    <a:pt x="760" y="5448"/>
                  </a:lnTo>
                  <a:cubicBezTo>
                    <a:pt x="760" y="6018"/>
                    <a:pt x="887" y="6588"/>
                    <a:pt x="1172" y="7126"/>
                  </a:cubicBezTo>
                  <a:lnTo>
                    <a:pt x="0" y="10768"/>
                  </a:lnTo>
                  <a:lnTo>
                    <a:pt x="3674" y="8868"/>
                  </a:lnTo>
                  <a:cubicBezTo>
                    <a:pt x="3864" y="8900"/>
                    <a:pt x="4054" y="8931"/>
                    <a:pt x="4212" y="8931"/>
                  </a:cubicBezTo>
                  <a:lnTo>
                    <a:pt x="6556" y="8931"/>
                  </a:lnTo>
                  <a:lnTo>
                    <a:pt x="6176" y="7950"/>
                  </a:lnTo>
                  <a:cubicBezTo>
                    <a:pt x="6081" y="7728"/>
                    <a:pt x="6018" y="7443"/>
                    <a:pt x="6018" y="7189"/>
                  </a:cubicBezTo>
                  <a:lnTo>
                    <a:pt x="6018" y="5226"/>
                  </a:lnTo>
                  <a:cubicBezTo>
                    <a:pt x="6018" y="4054"/>
                    <a:pt x="6936" y="3136"/>
                    <a:pt x="8108" y="3136"/>
                  </a:cubicBezTo>
                  <a:lnTo>
                    <a:pt x="12288" y="3136"/>
                  </a:lnTo>
                  <a:lnTo>
                    <a:pt x="11908" y="2186"/>
                  </a:lnTo>
                  <a:cubicBezTo>
                    <a:pt x="11370" y="856"/>
                    <a:pt x="10103" y="1"/>
                    <a:pt x="8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19"/>
            <p:cNvSpPr/>
            <p:nvPr/>
          </p:nvSpPr>
          <p:spPr>
            <a:xfrm>
              <a:off x="4143700" y="3603675"/>
              <a:ext cx="323050" cy="249425"/>
            </a:xfrm>
            <a:custGeom>
              <a:avLst/>
              <a:gdLst/>
              <a:ahLst/>
              <a:cxnLst/>
              <a:rect l="l" t="t" r="r" b="b"/>
              <a:pathLst>
                <a:path w="12922" h="9977" extrusionOk="0">
                  <a:moveTo>
                    <a:pt x="3484" y="0"/>
                  </a:moveTo>
                  <a:cubicBezTo>
                    <a:pt x="1552" y="0"/>
                    <a:pt x="1" y="1552"/>
                    <a:pt x="1" y="3484"/>
                  </a:cubicBezTo>
                  <a:lnTo>
                    <a:pt x="1" y="5447"/>
                  </a:lnTo>
                  <a:cubicBezTo>
                    <a:pt x="1" y="7348"/>
                    <a:pt x="1552" y="8931"/>
                    <a:pt x="3484" y="8931"/>
                  </a:cubicBezTo>
                  <a:lnTo>
                    <a:pt x="7918" y="8931"/>
                  </a:lnTo>
                  <a:cubicBezTo>
                    <a:pt x="8139" y="8931"/>
                    <a:pt x="8329" y="8899"/>
                    <a:pt x="8551" y="8868"/>
                  </a:cubicBezTo>
                  <a:lnTo>
                    <a:pt x="12921" y="9976"/>
                  </a:lnTo>
                  <a:lnTo>
                    <a:pt x="11021" y="6999"/>
                  </a:lnTo>
                  <a:cubicBezTo>
                    <a:pt x="11275" y="6524"/>
                    <a:pt x="11401" y="5986"/>
                    <a:pt x="11401" y="5447"/>
                  </a:cubicBezTo>
                  <a:lnTo>
                    <a:pt x="11401" y="3484"/>
                  </a:lnTo>
                  <a:cubicBezTo>
                    <a:pt x="11401" y="1552"/>
                    <a:pt x="9850" y="0"/>
                    <a:pt x="79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9"/>
            <p:cNvSpPr/>
            <p:nvPr/>
          </p:nvSpPr>
          <p:spPr>
            <a:xfrm>
              <a:off x="2871400" y="1703550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53" y="507"/>
                  </a:moveTo>
                  <a:lnTo>
                    <a:pt x="36863" y="11021"/>
                  </a:lnTo>
                  <a:lnTo>
                    <a:pt x="36863" y="32017"/>
                  </a:lnTo>
                  <a:lnTo>
                    <a:pt x="18653" y="42531"/>
                  </a:lnTo>
                  <a:lnTo>
                    <a:pt x="444" y="32017"/>
                  </a:lnTo>
                  <a:lnTo>
                    <a:pt x="444" y="11021"/>
                  </a:lnTo>
                  <a:lnTo>
                    <a:pt x="18653" y="507"/>
                  </a:lnTo>
                  <a:close/>
                  <a:moveTo>
                    <a:pt x="18653" y="0"/>
                  </a:moveTo>
                  <a:lnTo>
                    <a:pt x="0" y="10768"/>
                  </a:lnTo>
                  <a:lnTo>
                    <a:pt x="0" y="32271"/>
                  </a:lnTo>
                  <a:lnTo>
                    <a:pt x="18653" y="43038"/>
                  </a:lnTo>
                  <a:lnTo>
                    <a:pt x="37275" y="32271"/>
                  </a:lnTo>
                  <a:lnTo>
                    <a:pt x="37275" y="10768"/>
                  </a:lnTo>
                  <a:lnTo>
                    <a:pt x="1865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9"/>
            <p:cNvSpPr/>
            <p:nvPr/>
          </p:nvSpPr>
          <p:spPr>
            <a:xfrm>
              <a:off x="2451000" y="2434300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53" y="476"/>
                  </a:moveTo>
                  <a:lnTo>
                    <a:pt x="36831" y="10990"/>
                  </a:lnTo>
                  <a:lnTo>
                    <a:pt x="36831" y="32018"/>
                  </a:lnTo>
                  <a:lnTo>
                    <a:pt x="18653" y="42532"/>
                  </a:lnTo>
                  <a:lnTo>
                    <a:pt x="443" y="32018"/>
                  </a:lnTo>
                  <a:lnTo>
                    <a:pt x="443" y="10990"/>
                  </a:lnTo>
                  <a:lnTo>
                    <a:pt x="18653" y="476"/>
                  </a:lnTo>
                  <a:close/>
                  <a:moveTo>
                    <a:pt x="18653" y="0"/>
                  </a:moveTo>
                  <a:lnTo>
                    <a:pt x="0" y="10736"/>
                  </a:lnTo>
                  <a:lnTo>
                    <a:pt x="0" y="32271"/>
                  </a:lnTo>
                  <a:lnTo>
                    <a:pt x="18653" y="43039"/>
                  </a:lnTo>
                  <a:lnTo>
                    <a:pt x="37180" y="32334"/>
                  </a:lnTo>
                  <a:lnTo>
                    <a:pt x="37275" y="32271"/>
                  </a:lnTo>
                  <a:lnTo>
                    <a:pt x="37275" y="10736"/>
                  </a:lnTo>
                  <a:lnTo>
                    <a:pt x="1865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9"/>
            <p:cNvSpPr/>
            <p:nvPr/>
          </p:nvSpPr>
          <p:spPr>
            <a:xfrm>
              <a:off x="2871400" y="3162675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53" y="476"/>
                  </a:moveTo>
                  <a:lnTo>
                    <a:pt x="36863" y="10990"/>
                  </a:lnTo>
                  <a:lnTo>
                    <a:pt x="36863" y="32018"/>
                  </a:lnTo>
                  <a:lnTo>
                    <a:pt x="18653" y="42532"/>
                  </a:lnTo>
                  <a:lnTo>
                    <a:pt x="444" y="32018"/>
                  </a:lnTo>
                  <a:lnTo>
                    <a:pt x="444" y="10990"/>
                  </a:lnTo>
                  <a:lnTo>
                    <a:pt x="18653" y="476"/>
                  </a:lnTo>
                  <a:close/>
                  <a:moveTo>
                    <a:pt x="18653" y="1"/>
                  </a:moveTo>
                  <a:lnTo>
                    <a:pt x="127" y="10673"/>
                  </a:lnTo>
                  <a:lnTo>
                    <a:pt x="0" y="10737"/>
                  </a:lnTo>
                  <a:lnTo>
                    <a:pt x="0" y="32271"/>
                  </a:lnTo>
                  <a:lnTo>
                    <a:pt x="18653" y="43039"/>
                  </a:lnTo>
                  <a:lnTo>
                    <a:pt x="37180" y="32335"/>
                  </a:lnTo>
                  <a:lnTo>
                    <a:pt x="37275" y="32271"/>
                  </a:lnTo>
                  <a:lnTo>
                    <a:pt x="37275" y="10737"/>
                  </a:lnTo>
                  <a:lnTo>
                    <a:pt x="1865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9"/>
            <p:cNvSpPr/>
            <p:nvPr/>
          </p:nvSpPr>
          <p:spPr>
            <a:xfrm>
              <a:off x="2508775" y="2500800"/>
              <a:ext cx="816300" cy="942175"/>
            </a:xfrm>
            <a:custGeom>
              <a:avLst/>
              <a:gdLst/>
              <a:ahLst/>
              <a:cxnLst/>
              <a:rect l="l" t="t" r="r" b="b"/>
              <a:pathLst>
                <a:path w="32652" h="37687" extrusionOk="0">
                  <a:moveTo>
                    <a:pt x="1" y="9438"/>
                  </a:moveTo>
                  <a:lnTo>
                    <a:pt x="1" y="28281"/>
                  </a:lnTo>
                  <a:lnTo>
                    <a:pt x="16342" y="37687"/>
                  </a:lnTo>
                  <a:lnTo>
                    <a:pt x="32652" y="28281"/>
                  </a:lnTo>
                  <a:lnTo>
                    <a:pt x="32652" y="9438"/>
                  </a:lnTo>
                  <a:lnTo>
                    <a:pt x="16342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9"/>
            <p:cNvSpPr/>
            <p:nvPr/>
          </p:nvSpPr>
          <p:spPr>
            <a:xfrm>
              <a:off x="2534125" y="2530100"/>
              <a:ext cx="765625" cy="883575"/>
            </a:xfrm>
            <a:custGeom>
              <a:avLst/>
              <a:gdLst/>
              <a:ahLst/>
              <a:cxnLst/>
              <a:rect l="l" t="t" r="r" b="b"/>
              <a:pathLst>
                <a:path w="30625" h="35343" extrusionOk="0">
                  <a:moveTo>
                    <a:pt x="15328" y="0"/>
                  </a:moveTo>
                  <a:lnTo>
                    <a:pt x="0" y="8836"/>
                  </a:lnTo>
                  <a:lnTo>
                    <a:pt x="0" y="26507"/>
                  </a:lnTo>
                  <a:lnTo>
                    <a:pt x="15328" y="35343"/>
                  </a:lnTo>
                  <a:lnTo>
                    <a:pt x="30624" y="26507"/>
                  </a:lnTo>
                  <a:lnTo>
                    <a:pt x="30624" y="8836"/>
                  </a:lnTo>
                  <a:lnTo>
                    <a:pt x="153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9"/>
            <p:cNvSpPr/>
            <p:nvPr/>
          </p:nvSpPr>
          <p:spPr>
            <a:xfrm>
              <a:off x="2722550" y="2777125"/>
              <a:ext cx="388775" cy="389550"/>
            </a:xfrm>
            <a:custGeom>
              <a:avLst/>
              <a:gdLst/>
              <a:ahLst/>
              <a:cxnLst/>
              <a:rect l="l" t="t" r="r" b="b"/>
              <a:pathLst>
                <a:path w="15551" h="15582" extrusionOk="0">
                  <a:moveTo>
                    <a:pt x="6556" y="0"/>
                  </a:moveTo>
                  <a:cubicBezTo>
                    <a:pt x="5954" y="0"/>
                    <a:pt x="5479" y="507"/>
                    <a:pt x="5479" y="1077"/>
                  </a:cubicBezTo>
                  <a:lnTo>
                    <a:pt x="5479" y="2249"/>
                  </a:lnTo>
                  <a:lnTo>
                    <a:pt x="4656" y="1425"/>
                  </a:lnTo>
                  <a:cubicBezTo>
                    <a:pt x="4434" y="1204"/>
                    <a:pt x="4181" y="1109"/>
                    <a:pt x="3896" y="1109"/>
                  </a:cubicBezTo>
                  <a:cubicBezTo>
                    <a:pt x="3611" y="1109"/>
                    <a:pt x="3326" y="1204"/>
                    <a:pt x="3136" y="1425"/>
                  </a:cubicBezTo>
                  <a:lnTo>
                    <a:pt x="1394" y="3167"/>
                  </a:lnTo>
                  <a:cubicBezTo>
                    <a:pt x="982" y="3579"/>
                    <a:pt x="982" y="4244"/>
                    <a:pt x="1394" y="4655"/>
                  </a:cubicBezTo>
                  <a:lnTo>
                    <a:pt x="2217" y="5479"/>
                  </a:lnTo>
                  <a:lnTo>
                    <a:pt x="1046" y="5479"/>
                  </a:lnTo>
                  <a:cubicBezTo>
                    <a:pt x="476" y="5479"/>
                    <a:pt x="1" y="5986"/>
                    <a:pt x="1" y="6556"/>
                  </a:cubicBezTo>
                  <a:lnTo>
                    <a:pt x="1" y="9026"/>
                  </a:lnTo>
                  <a:cubicBezTo>
                    <a:pt x="1" y="9596"/>
                    <a:pt x="476" y="10071"/>
                    <a:pt x="1046" y="10071"/>
                  </a:cubicBezTo>
                  <a:lnTo>
                    <a:pt x="2217" y="10071"/>
                  </a:lnTo>
                  <a:lnTo>
                    <a:pt x="1394" y="10926"/>
                  </a:lnTo>
                  <a:cubicBezTo>
                    <a:pt x="982" y="11338"/>
                    <a:pt x="982" y="12003"/>
                    <a:pt x="1394" y="12414"/>
                  </a:cubicBezTo>
                  <a:lnTo>
                    <a:pt x="3136" y="14156"/>
                  </a:lnTo>
                  <a:cubicBezTo>
                    <a:pt x="3326" y="14378"/>
                    <a:pt x="3611" y="14473"/>
                    <a:pt x="3896" y="14473"/>
                  </a:cubicBezTo>
                  <a:cubicBezTo>
                    <a:pt x="4181" y="14473"/>
                    <a:pt x="4434" y="14378"/>
                    <a:pt x="4656" y="14156"/>
                  </a:cubicBezTo>
                  <a:lnTo>
                    <a:pt x="5479" y="13333"/>
                  </a:lnTo>
                  <a:lnTo>
                    <a:pt x="5479" y="14504"/>
                  </a:lnTo>
                  <a:cubicBezTo>
                    <a:pt x="5479" y="15075"/>
                    <a:pt x="5954" y="15581"/>
                    <a:pt x="6556" y="15581"/>
                  </a:cubicBezTo>
                  <a:lnTo>
                    <a:pt x="8995" y="15581"/>
                  </a:lnTo>
                  <a:cubicBezTo>
                    <a:pt x="9596" y="15581"/>
                    <a:pt x="10071" y="15075"/>
                    <a:pt x="10071" y="14504"/>
                  </a:cubicBezTo>
                  <a:lnTo>
                    <a:pt x="10071" y="13333"/>
                  </a:lnTo>
                  <a:lnTo>
                    <a:pt x="10895" y="14156"/>
                  </a:lnTo>
                  <a:cubicBezTo>
                    <a:pt x="11116" y="14378"/>
                    <a:pt x="11370" y="14473"/>
                    <a:pt x="11655" y="14473"/>
                  </a:cubicBezTo>
                  <a:cubicBezTo>
                    <a:pt x="11940" y="14473"/>
                    <a:pt x="12225" y="14378"/>
                    <a:pt x="12415" y="14156"/>
                  </a:cubicBezTo>
                  <a:lnTo>
                    <a:pt x="14157" y="12414"/>
                  </a:lnTo>
                  <a:cubicBezTo>
                    <a:pt x="14568" y="12003"/>
                    <a:pt x="14568" y="11338"/>
                    <a:pt x="14157" y="10926"/>
                  </a:cubicBezTo>
                  <a:lnTo>
                    <a:pt x="13333" y="10102"/>
                  </a:lnTo>
                  <a:lnTo>
                    <a:pt x="14505" y="10102"/>
                  </a:lnTo>
                  <a:cubicBezTo>
                    <a:pt x="15075" y="10102"/>
                    <a:pt x="15550" y="9596"/>
                    <a:pt x="15550" y="9026"/>
                  </a:cubicBezTo>
                  <a:lnTo>
                    <a:pt x="15550" y="6556"/>
                  </a:lnTo>
                  <a:cubicBezTo>
                    <a:pt x="15550" y="5986"/>
                    <a:pt x="15075" y="5510"/>
                    <a:pt x="14505" y="5510"/>
                  </a:cubicBezTo>
                  <a:lnTo>
                    <a:pt x="13333" y="5510"/>
                  </a:lnTo>
                  <a:lnTo>
                    <a:pt x="14157" y="4655"/>
                  </a:lnTo>
                  <a:cubicBezTo>
                    <a:pt x="14568" y="4275"/>
                    <a:pt x="14568" y="3579"/>
                    <a:pt x="14157" y="3167"/>
                  </a:cubicBezTo>
                  <a:lnTo>
                    <a:pt x="12415" y="1425"/>
                  </a:lnTo>
                  <a:cubicBezTo>
                    <a:pt x="12225" y="1235"/>
                    <a:pt x="11940" y="1109"/>
                    <a:pt x="11655" y="1109"/>
                  </a:cubicBezTo>
                  <a:cubicBezTo>
                    <a:pt x="11370" y="1109"/>
                    <a:pt x="11116" y="1235"/>
                    <a:pt x="10895" y="1425"/>
                  </a:cubicBezTo>
                  <a:lnTo>
                    <a:pt x="10071" y="2249"/>
                  </a:lnTo>
                  <a:lnTo>
                    <a:pt x="10071" y="1077"/>
                  </a:lnTo>
                  <a:cubicBezTo>
                    <a:pt x="10071" y="507"/>
                    <a:pt x="9596" y="0"/>
                    <a:pt x="89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19"/>
            <p:cNvSpPr/>
            <p:nvPr/>
          </p:nvSpPr>
          <p:spPr>
            <a:xfrm>
              <a:off x="2921683" y="1776407"/>
              <a:ext cx="815500" cy="941400"/>
            </a:xfrm>
            <a:custGeom>
              <a:avLst/>
              <a:gdLst/>
              <a:ahLst/>
              <a:cxnLst/>
              <a:rect l="l" t="t" r="r" b="b"/>
              <a:pathLst>
                <a:path w="32620" h="37656" extrusionOk="0">
                  <a:moveTo>
                    <a:pt x="1" y="9407"/>
                  </a:moveTo>
                  <a:lnTo>
                    <a:pt x="1" y="28250"/>
                  </a:lnTo>
                  <a:lnTo>
                    <a:pt x="16310" y="37655"/>
                  </a:lnTo>
                  <a:lnTo>
                    <a:pt x="32620" y="28250"/>
                  </a:lnTo>
                  <a:lnTo>
                    <a:pt x="32620" y="9407"/>
                  </a:lnTo>
                  <a:lnTo>
                    <a:pt x="1631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19"/>
            <p:cNvSpPr/>
            <p:nvPr/>
          </p:nvSpPr>
          <p:spPr>
            <a:xfrm>
              <a:off x="2929975" y="3229200"/>
              <a:ext cx="815500" cy="942175"/>
            </a:xfrm>
            <a:custGeom>
              <a:avLst/>
              <a:gdLst/>
              <a:ahLst/>
              <a:cxnLst/>
              <a:rect l="l" t="t" r="r" b="b"/>
              <a:pathLst>
                <a:path w="32620" h="37687" extrusionOk="0">
                  <a:moveTo>
                    <a:pt x="1" y="9437"/>
                  </a:moveTo>
                  <a:lnTo>
                    <a:pt x="1" y="28280"/>
                  </a:lnTo>
                  <a:lnTo>
                    <a:pt x="16310" y="37686"/>
                  </a:lnTo>
                  <a:lnTo>
                    <a:pt x="32620" y="28280"/>
                  </a:lnTo>
                  <a:lnTo>
                    <a:pt x="32620" y="9437"/>
                  </a:lnTo>
                  <a:lnTo>
                    <a:pt x="1631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9"/>
            <p:cNvSpPr/>
            <p:nvPr/>
          </p:nvSpPr>
          <p:spPr>
            <a:xfrm>
              <a:off x="2955325" y="3258475"/>
              <a:ext cx="764825" cy="883600"/>
            </a:xfrm>
            <a:custGeom>
              <a:avLst/>
              <a:gdLst/>
              <a:ahLst/>
              <a:cxnLst/>
              <a:rect l="l" t="t" r="r" b="b"/>
              <a:pathLst>
                <a:path w="30593" h="35344" extrusionOk="0">
                  <a:moveTo>
                    <a:pt x="15296" y="1"/>
                  </a:moveTo>
                  <a:lnTo>
                    <a:pt x="0" y="8836"/>
                  </a:lnTo>
                  <a:lnTo>
                    <a:pt x="0" y="26508"/>
                  </a:lnTo>
                  <a:lnTo>
                    <a:pt x="15296" y="35343"/>
                  </a:lnTo>
                  <a:lnTo>
                    <a:pt x="30593" y="26508"/>
                  </a:lnTo>
                  <a:lnTo>
                    <a:pt x="30593" y="8836"/>
                  </a:lnTo>
                  <a:lnTo>
                    <a:pt x="152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9"/>
            <p:cNvSpPr/>
            <p:nvPr/>
          </p:nvSpPr>
          <p:spPr>
            <a:xfrm>
              <a:off x="3112875" y="3551425"/>
              <a:ext cx="449725" cy="297700"/>
            </a:xfrm>
            <a:custGeom>
              <a:avLst/>
              <a:gdLst/>
              <a:ahLst/>
              <a:cxnLst/>
              <a:rect l="l" t="t" r="r" b="b"/>
              <a:pathLst>
                <a:path w="17989" h="11908" extrusionOk="0">
                  <a:moveTo>
                    <a:pt x="3421" y="4276"/>
                  </a:moveTo>
                  <a:lnTo>
                    <a:pt x="4402" y="5986"/>
                  </a:lnTo>
                  <a:lnTo>
                    <a:pt x="2439" y="5986"/>
                  </a:lnTo>
                  <a:lnTo>
                    <a:pt x="3421" y="4276"/>
                  </a:lnTo>
                  <a:close/>
                  <a:moveTo>
                    <a:pt x="14568" y="4276"/>
                  </a:moveTo>
                  <a:lnTo>
                    <a:pt x="15550" y="5986"/>
                  </a:lnTo>
                  <a:lnTo>
                    <a:pt x="13586" y="5986"/>
                  </a:lnTo>
                  <a:lnTo>
                    <a:pt x="14568" y="4276"/>
                  </a:lnTo>
                  <a:close/>
                  <a:moveTo>
                    <a:pt x="13365" y="3041"/>
                  </a:moveTo>
                  <a:lnTo>
                    <a:pt x="11148" y="6872"/>
                  </a:lnTo>
                  <a:lnTo>
                    <a:pt x="11148" y="7062"/>
                  </a:lnTo>
                  <a:cubicBezTo>
                    <a:pt x="11211" y="8044"/>
                    <a:pt x="11718" y="8931"/>
                    <a:pt x="12446" y="9501"/>
                  </a:cubicBezTo>
                  <a:cubicBezTo>
                    <a:pt x="11940" y="9216"/>
                    <a:pt x="11275" y="9026"/>
                    <a:pt x="10515" y="8899"/>
                  </a:cubicBezTo>
                  <a:lnTo>
                    <a:pt x="10515" y="3864"/>
                  </a:lnTo>
                  <a:cubicBezTo>
                    <a:pt x="10926" y="3801"/>
                    <a:pt x="11243" y="3452"/>
                    <a:pt x="11306" y="3041"/>
                  </a:cubicBezTo>
                  <a:close/>
                  <a:moveTo>
                    <a:pt x="7791" y="0"/>
                  </a:moveTo>
                  <a:cubicBezTo>
                    <a:pt x="7316" y="0"/>
                    <a:pt x="6904" y="380"/>
                    <a:pt x="6841" y="855"/>
                  </a:cubicBezTo>
                  <a:lnTo>
                    <a:pt x="3452" y="855"/>
                  </a:lnTo>
                  <a:cubicBezTo>
                    <a:pt x="2851" y="855"/>
                    <a:pt x="2376" y="1330"/>
                    <a:pt x="2376" y="1932"/>
                  </a:cubicBezTo>
                  <a:cubicBezTo>
                    <a:pt x="2376" y="2122"/>
                    <a:pt x="2439" y="2312"/>
                    <a:pt x="2502" y="2470"/>
                  </a:cubicBezTo>
                  <a:lnTo>
                    <a:pt x="0" y="6841"/>
                  </a:lnTo>
                  <a:lnTo>
                    <a:pt x="0" y="7062"/>
                  </a:lnTo>
                  <a:cubicBezTo>
                    <a:pt x="127" y="8836"/>
                    <a:pt x="1616" y="10261"/>
                    <a:pt x="3421" y="10261"/>
                  </a:cubicBezTo>
                  <a:cubicBezTo>
                    <a:pt x="5226" y="10261"/>
                    <a:pt x="6714" y="8836"/>
                    <a:pt x="6841" y="7062"/>
                  </a:cubicBezTo>
                  <a:lnTo>
                    <a:pt x="6841" y="6841"/>
                  </a:lnTo>
                  <a:lnTo>
                    <a:pt x="4624" y="3009"/>
                  </a:lnTo>
                  <a:lnTo>
                    <a:pt x="6841" y="3009"/>
                  </a:lnTo>
                  <a:cubicBezTo>
                    <a:pt x="6904" y="3452"/>
                    <a:pt x="7221" y="3769"/>
                    <a:pt x="7633" y="3864"/>
                  </a:cubicBezTo>
                  <a:lnTo>
                    <a:pt x="7633" y="8899"/>
                  </a:lnTo>
                  <a:cubicBezTo>
                    <a:pt x="5701" y="9216"/>
                    <a:pt x="4434" y="10134"/>
                    <a:pt x="4434" y="11243"/>
                  </a:cubicBezTo>
                  <a:lnTo>
                    <a:pt x="4434" y="11908"/>
                  </a:lnTo>
                  <a:lnTo>
                    <a:pt x="13713" y="11908"/>
                  </a:lnTo>
                  <a:lnTo>
                    <a:pt x="13713" y="11243"/>
                  </a:lnTo>
                  <a:cubicBezTo>
                    <a:pt x="13713" y="10704"/>
                    <a:pt x="13428" y="10229"/>
                    <a:pt x="12953" y="9849"/>
                  </a:cubicBezTo>
                  <a:lnTo>
                    <a:pt x="12953" y="9849"/>
                  </a:lnTo>
                  <a:cubicBezTo>
                    <a:pt x="13428" y="10103"/>
                    <a:pt x="13998" y="10261"/>
                    <a:pt x="14568" y="10261"/>
                  </a:cubicBezTo>
                  <a:cubicBezTo>
                    <a:pt x="16373" y="10261"/>
                    <a:pt x="17862" y="8836"/>
                    <a:pt x="17988" y="7062"/>
                  </a:cubicBezTo>
                  <a:lnTo>
                    <a:pt x="17988" y="6841"/>
                  </a:lnTo>
                  <a:lnTo>
                    <a:pt x="15550" y="2597"/>
                  </a:lnTo>
                  <a:cubicBezTo>
                    <a:pt x="15677" y="2407"/>
                    <a:pt x="15772" y="2185"/>
                    <a:pt x="15772" y="1932"/>
                  </a:cubicBezTo>
                  <a:cubicBezTo>
                    <a:pt x="15772" y="1330"/>
                    <a:pt x="15297" y="855"/>
                    <a:pt x="14695" y="855"/>
                  </a:cubicBezTo>
                  <a:lnTo>
                    <a:pt x="11306" y="855"/>
                  </a:lnTo>
                  <a:cubicBezTo>
                    <a:pt x="11243" y="380"/>
                    <a:pt x="10831" y="0"/>
                    <a:pt x="103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8" name="Google Shape;1388;p19"/>
          <p:cNvSpPr txBox="1"/>
          <p:nvPr/>
        </p:nvSpPr>
        <p:spPr>
          <a:xfrm>
            <a:off x="467376" y="1522775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ESP32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389" name="Google Shape;1389;p19"/>
          <p:cNvSpPr txBox="1"/>
          <p:nvPr/>
        </p:nvSpPr>
        <p:spPr>
          <a:xfrm>
            <a:off x="376100" y="1807825"/>
            <a:ext cx="18564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Microcontroller with low power consumption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90" name="Google Shape;1390;p19"/>
          <p:cNvSpPr txBox="1"/>
          <p:nvPr/>
        </p:nvSpPr>
        <p:spPr>
          <a:xfrm>
            <a:off x="467375" y="2573009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UltraSonic Sensor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391" name="Google Shape;1391;p19"/>
          <p:cNvSpPr txBox="1"/>
          <p:nvPr/>
        </p:nvSpPr>
        <p:spPr>
          <a:xfrm>
            <a:off x="467375" y="2833707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Measures the distance to an object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92" name="Google Shape;1392;p19"/>
          <p:cNvSpPr txBox="1"/>
          <p:nvPr/>
        </p:nvSpPr>
        <p:spPr>
          <a:xfrm>
            <a:off x="467375" y="3504375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Soil Moisture Sensor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393" name="Google Shape;1393;p19"/>
          <p:cNvSpPr txBox="1"/>
          <p:nvPr/>
        </p:nvSpPr>
        <p:spPr>
          <a:xfrm>
            <a:off x="467375" y="3859575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Measures moisture content in soil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94" name="Google Shape;1394;p19"/>
          <p:cNvSpPr txBox="1"/>
          <p:nvPr/>
        </p:nvSpPr>
        <p:spPr>
          <a:xfrm>
            <a:off x="6911424" y="1522775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Evaporimeter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395" name="Google Shape;1395;p19"/>
          <p:cNvSpPr txBox="1"/>
          <p:nvPr/>
        </p:nvSpPr>
        <p:spPr>
          <a:xfrm>
            <a:off x="6911424" y="1807823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 Measures water levels in the evaporation pan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96" name="Google Shape;1396;p19"/>
          <p:cNvSpPr txBox="1"/>
          <p:nvPr/>
        </p:nvSpPr>
        <p:spPr>
          <a:xfrm>
            <a:off x="6762000" y="2478500"/>
            <a:ext cx="1914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 Temperature and humidity Sensor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397" name="Google Shape;1397;p19"/>
          <p:cNvSpPr txBox="1"/>
          <p:nvPr/>
        </p:nvSpPr>
        <p:spPr>
          <a:xfrm>
            <a:off x="6911424" y="2833688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Measures temperature and moisture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98" name="Google Shape;1398;p19"/>
          <p:cNvSpPr txBox="1"/>
          <p:nvPr/>
        </p:nvSpPr>
        <p:spPr>
          <a:xfrm>
            <a:off x="6911424" y="3598879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 Wind Speed Sensor 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399" name="Google Shape;1399;p19"/>
          <p:cNvSpPr txBox="1"/>
          <p:nvPr/>
        </p:nvSpPr>
        <p:spPr>
          <a:xfrm>
            <a:off x="6911424" y="3859577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Measures the wind speed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400" name="Google Shape;14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7700" y="1465750"/>
            <a:ext cx="878925" cy="78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1" name="Google Shape;140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4150" y="1465750"/>
            <a:ext cx="784875" cy="78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2" name="Google Shape;140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46425" y="2485301"/>
            <a:ext cx="784875" cy="78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3" name="Google Shape;1403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04150" y="3504850"/>
            <a:ext cx="784875" cy="78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4" name="Google Shape;1404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67025" y="3504850"/>
            <a:ext cx="740277" cy="740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5" name="Google Shape;1405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930375" y="2485300"/>
            <a:ext cx="784875" cy="784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6" name="Google Shape;1406;p19"/>
          <p:cNvSpPr txBox="1"/>
          <p:nvPr/>
        </p:nvSpPr>
        <p:spPr>
          <a:xfrm>
            <a:off x="1936050" y="0"/>
            <a:ext cx="5271900" cy="9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Hardware</a:t>
            </a: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 Components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1" name="Google Shape;14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000" y="757225"/>
            <a:ext cx="4867875" cy="321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2" name="Google Shape;1412;p20"/>
          <p:cNvPicPr preferRelativeResize="0"/>
          <p:nvPr/>
        </p:nvPicPr>
        <p:blipFill rotWithShape="1">
          <a:blip r:embed="rId4">
            <a:alphaModFix/>
          </a:blip>
          <a:srcRect l="9823" r="13010"/>
          <a:stretch/>
        </p:blipFill>
        <p:spPr>
          <a:xfrm>
            <a:off x="3671500" y="2174975"/>
            <a:ext cx="4401151" cy="286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3" name="Google Shape;1413;p20"/>
          <p:cNvSpPr txBox="1"/>
          <p:nvPr/>
        </p:nvSpPr>
        <p:spPr>
          <a:xfrm>
            <a:off x="5182200" y="538750"/>
            <a:ext cx="3961800" cy="9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accen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Deployment</a:t>
            </a:r>
            <a:r>
              <a:rPr lang="en" sz="3300">
                <a:latin typeface="Fira Sans Medium"/>
                <a:ea typeface="Fira Sans Medium"/>
                <a:cs typeface="Fira Sans Medium"/>
                <a:sym typeface="Fira Sans Medium"/>
              </a:rPr>
              <a:t> level Diagram</a:t>
            </a:r>
            <a:endParaRPr sz="3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8" name="Google Shape;14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8125" y="152400"/>
            <a:ext cx="2682844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9" name="Google Shape;141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694075"/>
            <a:ext cx="3327734" cy="404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0" name="Google Shape;1420;p21"/>
          <p:cNvSpPr txBox="1"/>
          <p:nvPr/>
        </p:nvSpPr>
        <p:spPr>
          <a:xfrm>
            <a:off x="6590250" y="565300"/>
            <a:ext cx="2228100" cy="7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Flow</a:t>
            </a: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 Chart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chnology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478</Words>
  <Application>Microsoft Office PowerPoint</Application>
  <PresentationFormat>On-screen Show (16:9)</PresentationFormat>
  <Paragraphs>100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Fira Sans Extra Condensed SemiBold</vt:lpstr>
      <vt:lpstr>Trebuchet MS</vt:lpstr>
      <vt:lpstr>Fira Sans</vt:lpstr>
      <vt:lpstr>Times New Roman</vt:lpstr>
      <vt:lpstr>Roboto</vt:lpstr>
      <vt:lpstr>Fira Sans Thin</vt:lpstr>
      <vt:lpstr>Fira Sans Medium</vt:lpstr>
      <vt:lpstr>Arial</vt:lpstr>
      <vt:lpstr>Technology Infographics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Ashwin Rajesh Sharma - [CB.EN.U4CSE21108]</cp:lastModifiedBy>
  <cp:revision>1</cp:revision>
  <dcterms:modified xsi:type="dcterms:W3CDTF">2024-07-03T18:18:57Z</dcterms:modified>
</cp:coreProperties>
</file>